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93" r:id="rId2"/>
    <p:sldId id="298" r:id="rId3"/>
    <p:sldId id="301" r:id="rId4"/>
    <p:sldId id="299" r:id="rId5"/>
    <p:sldId id="300" r:id="rId6"/>
    <p:sldId id="302" r:id="rId7"/>
    <p:sldId id="294" r:id="rId8"/>
    <p:sldId id="295" r:id="rId9"/>
    <p:sldId id="296" r:id="rId10"/>
    <p:sldId id="274" r:id="rId11"/>
    <p:sldId id="303" r:id="rId12"/>
    <p:sldId id="292" r:id="rId13"/>
    <p:sldId id="304" r:id="rId14"/>
    <p:sldId id="305" r:id="rId15"/>
    <p:sldId id="306" r:id="rId16"/>
    <p:sldId id="307" r:id="rId17"/>
    <p:sldId id="269" r:id="rId18"/>
  </p:sldIdLst>
  <p:sldSz cx="11701463" cy="8280400"/>
  <p:notesSz cx="6797675" cy="9928225"/>
  <p:defaultTextStyle>
    <a:defPPr>
      <a:defRPr lang="ru-RU"/>
    </a:defPPr>
    <a:lvl1pPr marL="0" algn="l" defTabSz="114151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70754" algn="l" defTabSz="114151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41510" algn="l" defTabSz="114151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12265" algn="l" defTabSz="114151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283019" algn="l" defTabSz="114151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853774" algn="l" defTabSz="114151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424529" algn="l" defTabSz="114151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3995285" algn="l" defTabSz="114151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566040" algn="l" defTabSz="114151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74B747"/>
    <a:srgbClr val="346822"/>
    <a:srgbClr val="F1F6C2"/>
    <a:srgbClr val="3497D4"/>
    <a:srgbClr val="34A0D6"/>
    <a:srgbClr val="2670A2"/>
    <a:srgbClr val="31A1D9"/>
    <a:srgbClr val="3593D3"/>
    <a:srgbClr val="2579A3"/>
    <a:srgbClr val="78A6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43" autoAdjust="0"/>
    <p:restoredTop sz="94660"/>
  </p:normalViewPr>
  <p:slideViewPr>
    <p:cSldViewPr>
      <p:cViewPr varScale="1">
        <p:scale>
          <a:sx n="89" d="100"/>
          <a:sy n="89" d="100"/>
        </p:scale>
        <p:origin x="-1272" y="-108"/>
      </p:cViewPr>
      <p:guideLst>
        <p:guide orient="horz" pos="2609"/>
        <p:guide pos="368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4E729F-1408-456E-8642-5B3F14C11BF0}" type="doc">
      <dgm:prSet loTypeId="urn:microsoft.com/office/officeart/2005/8/layout/process4" loCatId="process" qsTypeId="urn:microsoft.com/office/officeart/2005/8/quickstyle/simple5" qsCatId="simple" csTypeId="urn:microsoft.com/office/officeart/2005/8/colors/accent0_3" csCatId="mainScheme" phldr="1"/>
      <dgm:spPr/>
    </dgm:pt>
    <dgm:pt modelId="{516D935C-7AD8-4903-AC95-6EB236607CD6}">
      <dgm:prSet phldrT="[Текст]"/>
      <dgm:spPr/>
      <dgm:t>
        <a:bodyPr/>
        <a:lstStyle/>
        <a:p>
          <a:r>
            <a:rPr lang="ru-RU" dirty="0" smtClean="0"/>
            <a:t>Генерация</a:t>
          </a:r>
          <a:endParaRPr lang="ru-RU" dirty="0"/>
        </a:p>
      </dgm:t>
    </dgm:pt>
    <dgm:pt modelId="{19048BC0-5981-4394-B12A-D32E10B459DC}" type="parTrans" cxnId="{7F08BF84-BF69-45B6-B8E3-3C61802A4A0A}">
      <dgm:prSet/>
      <dgm:spPr/>
      <dgm:t>
        <a:bodyPr/>
        <a:lstStyle/>
        <a:p>
          <a:endParaRPr lang="ru-RU"/>
        </a:p>
      </dgm:t>
    </dgm:pt>
    <dgm:pt modelId="{9EFA0F9B-D11A-4EF3-8BF5-F41DC660282C}" type="sibTrans" cxnId="{7F08BF84-BF69-45B6-B8E3-3C61802A4A0A}">
      <dgm:prSet/>
      <dgm:spPr/>
      <dgm:t>
        <a:bodyPr/>
        <a:lstStyle/>
        <a:p>
          <a:endParaRPr lang="ru-RU"/>
        </a:p>
      </dgm:t>
    </dgm:pt>
    <dgm:pt modelId="{3A6F415D-FA8B-4E3E-9CD4-36247FCE7A75}">
      <dgm:prSet phldrT="[Текст]"/>
      <dgm:spPr/>
      <dgm:t>
        <a:bodyPr/>
        <a:lstStyle/>
        <a:p>
          <a:r>
            <a:rPr lang="ru-RU" dirty="0" smtClean="0"/>
            <a:t>Передача</a:t>
          </a:r>
          <a:endParaRPr lang="ru-RU" dirty="0"/>
        </a:p>
      </dgm:t>
    </dgm:pt>
    <dgm:pt modelId="{363DC47C-ED98-4B3C-BB1D-B1D060DC610C}" type="parTrans" cxnId="{6EF8443B-6AA7-4202-9E00-C4949A388841}">
      <dgm:prSet/>
      <dgm:spPr/>
      <dgm:t>
        <a:bodyPr/>
        <a:lstStyle/>
        <a:p>
          <a:endParaRPr lang="ru-RU"/>
        </a:p>
      </dgm:t>
    </dgm:pt>
    <dgm:pt modelId="{F5E8F3B9-5E43-43AA-961E-F70E8BC3C5A5}" type="sibTrans" cxnId="{6EF8443B-6AA7-4202-9E00-C4949A388841}">
      <dgm:prSet/>
      <dgm:spPr/>
      <dgm:t>
        <a:bodyPr/>
        <a:lstStyle/>
        <a:p>
          <a:endParaRPr lang="ru-RU"/>
        </a:p>
      </dgm:t>
    </dgm:pt>
    <dgm:pt modelId="{C53D1542-FAAB-4C20-A070-D91C5E9BA7EB}">
      <dgm:prSet phldrT="[Текст]"/>
      <dgm:spPr/>
      <dgm:t>
        <a:bodyPr/>
        <a:lstStyle/>
        <a:p>
          <a:r>
            <a:rPr lang="ru-RU" dirty="0" smtClean="0"/>
            <a:t>Прием</a:t>
          </a:r>
          <a:endParaRPr lang="ru-RU" dirty="0"/>
        </a:p>
      </dgm:t>
    </dgm:pt>
    <dgm:pt modelId="{61A89B4A-8261-431C-A5D7-D9EE60A64DA7}" type="parTrans" cxnId="{E21EC422-799E-40FB-B742-1C2AD4EE37F2}">
      <dgm:prSet/>
      <dgm:spPr/>
      <dgm:t>
        <a:bodyPr/>
        <a:lstStyle/>
        <a:p>
          <a:endParaRPr lang="ru-RU"/>
        </a:p>
      </dgm:t>
    </dgm:pt>
    <dgm:pt modelId="{7B9A5EC5-B891-40E8-B189-A0C8042D5D64}" type="sibTrans" cxnId="{E21EC422-799E-40FB-B742-1C2AD4EE37F2}">
      <dgm:prSet/>
      <dgm:spPr/>
      <dgm:t>
        <a:bodyPr/>
        <a:lstStyle/>
        <a:p>
          <a:endParaRPr lang="ru-RU"/>
        </a:p>
      </dgm:t>
    </dgm:pt>
    <dgm:pt modelId="{90E239A9-4669-4475-A46B-E90BDCA528F8}" type="pres">
      <dgm:prSet presAssocID="{FF4E729F-1408-456E-8642-5B3F14C11BF0}" presName="Name0" presStyleCnt="0">
        <dgm:presLayoutVars>
          <dgm:dir/>
          <dgm:animLvl val="lvl"/>
          <dgm:resizeHandles val="exact"/>
        </dgm:presLayoutVars>
      </dgm:prSet>
      <dgm:spPr/>
    </dgm:pt>
    <dgm:pt modelId="{777B9ECD-8D16-4677-B83C-62909CEB4647}" type="pres">
      <dgm:prSet presAssocID="{C53D1542-FAAB-4C20-A070-D91C5E9BA7EB}" presName="boxAndChildren" presStyleCnt="0"/>
      <dgm:spPr/>
    </dgm:pt>
    <dgm:pt modelId="{C55E994E-56D1-48B8-98CA-1D4655D1AB20}" type="pres">
      <dgm:prSet presAssocID="{C53D1542-FAAB-4C20-A070-D91C5E9BA7EB}" presName="parentTextBox" presStyleLbl="node1" presStyleIdx="0" presStyleCnt="3"/>
      <dgm:spPr/>
      <dgm:t>
        <a:bodyPr/>
        <a:lstStyle/>
        <a:p>
          <a:endParaRPr lang="ru-RU"/>
        </a:p>
      </dgm:t>
    </dgm:pt>
    <dgm:pt modelId="{61BB9AA1-6BEF-44C1-8D97-89A944B0FB0D}" type="pres">
      <dgm:prSet presAssocID="{F5E8F3B9-5E43-43AA-961E-F70E8BC3C5A5}" presName="sp" presStyleCnt="0"/>
      <dgm:spPr/>
    </dgm:pt>
    <dgm:pt modelId="{33538C0D-3A77-4973-B43C-1BAF241A8AAF}" type="pres">
      <dgm:prSet presAssocID="{3A6F415D-FA8B-4E3E-9CD4-36247FCE7A75}" presName="arrowAndChildren" presStyleCnt="0"/>
      <dgm:spPr/>
    </dgm:pt>
    <dgm:pt modelId="{080AD26C-8D6E-4CB7-B64E-D6ACED7C3810}" type="pres">
      <dgm:prSet presAssocID="{3A6F415D-FA8B-4E3E-9CD4-36247FCE7A75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194DFC55-A217-4E38-A2BB-F432FFBCE34B}" type="pres">
      <dgm:prSet presAssocID="{9EFA0F9B-D11A-4EF3-8BF5-F41DC660282C}" presName="sp" presStyleCnt="0"/>
      <dgm:spPr/>
    </dgm:pt>
    <dgm:pt modelId="{E5615D0E-BCA6-4406-9903-FAEBA13D3D6A}" type="pres">
      <dgm:prSet presAssocID="{516D935C-7AD8-4903-AC95-6EB236607CD6}" presName="arrowAndChildren" presStyleCnt="0"/>
      <dgm:spPr/>
    </dgm:pt>
    <dgm:pt modelId="{E8E3D515-11CA-4150-9162-259DCFE664BF}" type="pres">
      <dgm:prSet presAssocID="{516D935C-7AD8-4903-AC95-6EB236607CD6}" presName="parentTextArrow" presStyleLbl="node1" presStyleIdx="2" presStyleCnt="3"/>
      <dgm:spPr/>
      <dgm:t>
        <a:bodyPr/>
        <a:lstStyle/>
        <a:p>
          <a:endParaRPr lang="ru-RU"/>
        </a:p>
      </dgm:t>
    </dgm:pt>
  </dgm:ptLst>
  <dgm:cxnLst>
    <dgm:cxn modelId="{92C3D3FC-6913-4408-BA37-6EBBECA1C29C}" type="presOf" srcId="{C53D1542-FAAB-4C20-A070-D91C5E9BA7EB}" destId="{C55E994E-56D1-48B8-98CA-1D4655D1AB20}" srcOrd="0" destOrd="0" presId="urn:microsoft.com/office/officeart/2005/8/layout/process4"/>
    <dgm:cxn modelId="{E21EC422-799E-40FB-B742-1C2AD4EE37F2}" srcId="{FF4E729F-1408-456E-8642-5B3F14C11BF0}" destId="{C53D1542-FAAB-4C20-A070-D91C5E9BA7EB}" srcOrd="2" destOrd="0" parTransId="{61A89B4A-8261-431C-A5D7-D9EE60A64DA7}" sibTransId="{7B9A5EC5-B891-40E8-B189-A0C8042D5D64}"/>
    <dgm:cxn modelId="{7F08BF84-BF69-45B6-B8E3-3C61802A4A0A}" srcId="{FF4E729F-1408-456E-8642-5B3F14C11BF0}" destId="{516D935C-7AD8-4903-AC95-6EB236607CD6}" srcOrd="0" destOrd="0" parTransId="{19048BC0-5981-4394-B12A-D32E10B459DC}" sibTransId="{9EFA0F9B-D11A-4EF3-8BF5-F41DC660282C}"/>
    <dgm:cxn modelId="{BA2BF663-3CFB-4076-AA52-BF7B6228A37A}" type="presOf" srcId="{3A6F415D-FA8B-4E3E-9CD4-36247FCE7A75}" destId="{080AD26C-8D6E-4CB7-B64E-D6ACED7C3810}" srcOrd="0" destOrd="0" presId="urn:microsoft.com/office/officeart/2005/8/layout/process4"/>
    <dgm:cxn modelId="{252A31C2-8F59-4B43-B6D5-8EF58E522A12}" type="presOf" srcId="{516D935C-7AD8-4903-AC95-6EB236607CD6}" destId="{E8E3D515-11CA-4150-9162-259DCFE664BF}" srcOrd="0" destOrd="0" presId="urn:microsoft.com/office/officeart/2005/8/layout/process4"/>
    <dgm:cxn modelId="{6EF8443B-6AA7-4202-9E00-C4949A388841}" srcId="{FF4E729F-1408-456E-8642-5B3F14C11BF0}" destId="{3A6F415D-FA8B-4E3E-9CD4-36247FCE7A75}" srcOrd="1" destOrd="0" parTransId="{363DC47C-ED98-4B3C-BB1D-B1D060DC610C}" sibTransId="{F5E8F3B9-5E43-43AA-961E-F70E8BC3C5A5}"/>
    <dgm:cxn modelId="{CC05A4B5-ACFE-4821-A52F-A7BDA0236339}" type="presOf" srcId="{FF4E729F-1408-456E-8642-5B3F14C11BF0}" destId="{90E239A9-4669-4475-A46B-E90BDCA528F8}" srcOrd="0" destOrd="0" presId="urn:microsoft.com/office/officeart/2005/8/layout/process4"/>
    <dgm:cxn modelId="{57A7514A-58F2-4E4C-8A07-FF6E3586D9B6}" type="presParOf" srcId="{90E239A9-4669-4475-A46B-E90BDCA528F8}" destId="{777B9ECD-8D16-4677-B83C-62909CEB4647}" srcOrd="0" destOrd="0" presId="urn:microsoft.com/office/officeart/2005/8/layout/process4"/>
    <dgm:cxn modelId="{09FE49EA-4431-483A-80C6-99E297BB1B74}" type="presParOf" srcId="{777B9ECD-8D16-4677-B83C-62909CEB4647}" destId="{C55E994E-56D1-48B8-98CA-1D4655D1AB20}" srcOrd="0" destOrd="0" presId="urn:microsoft.com/office/officeart/2005/8/layout/process4"/>
    <dgm:cxn modelId="{F28E531F-4DA7-4F4B-A2AD-CC4B266CFDBD}" type="presParOf" srcId="{90E239A9-4669-4475-A46B-E90BDCA528F8}" destId="{61BB9AA1-6BEF-44C1-8D97-89A944B0FB0D}" srcOrd="1" destOrd="0" presId="urn:microsoft.com/office/officeart/2005/8/layout/process4"/>
    <dgm:cxn modelId="{4A93EF86-3B58-4D92-BB27-7F53CFF9D773}" type="presParOf" srcId="{90E239A9-4669-4475-A46B-E90BDCA528F8}" destId="{33538C0D-3A77-4973-B43C-1BAF241A8AAF}" srcOrd="2" destOrd="0" presId="urn:microsoft.com/office/officeart/2005/8/layout/process4"/>
    <dgm:cxn modelId="{826A21F0-29A8-42A8-9126-433349B6DA4D}" type="presParOf" srcId="{33538C0D-3A77-4973-B43C-1BAF241A8AAF}" destId="{080AD26C-8D6E-4CB7-B64E-D6ACED7C3810}" srcOrd="0" destOrd="0" presId="urn:microsoft.com/office/officeart/2005/8/layout/process4"/>
    <dgm:cxn modelId="{41C5592C-26C6-4967-A410-A44BF8C4E370}" type="presParOf" srcId="{90E239A9-4669-4475-A46B-E90BDCA528F8}" destId="{194DFC55-A217-4E38-A2BB-F432FFBCE34B}" srcOrd="3" destOrd="0" presId="urn:microsoft.com/office/officeart/2005/8/layout/process4"/>
    <dgm:cxn modelId="{F3C31B39-B50A-4388-84C7-C9A1DF852682}" type="presParOf" srcId="{90E239A9-4669-4475-A46B-E90BDCA528F8}" destId="{E5615D0E-BCA6-4406-9903-FAEBA13D3D6A}" srcOrd="4" destOrd="0" presId="urn:microsoft.com/office/officeart/2005/8/layout/process4"/>
    <dgm:cxn modelId="{EC162DA8-68DD-4D12-85AD-7D0D15AEDA4F}" type="presParOf" srcId="{E5615D0E-BCA6-4406-9903-FAEBA13D3D6A}" destId="{E8E3D515-11CA-4150-9162-259DCFE664B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22DFC31-FD20-403A-9442-02C0780665AE}" type="doc">
      <dgm:prSet loTypeId="urn:microsoft.com/office/officeart/2005/8/layout/vList3#1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FB403F2D-C22C-4B1A-88A3-9AD9BAA85672}">
      <dgm:prSet custT="1"/>
      <dgm:spPr>
        <a:solidFill>
          <a:schemeClr val="bg1"/>
        </a:solidFill>
        <a:ln w="19050">
          <a:solidFill>
            <a:srgbClr val="92D05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sz="2000" smtClean="0"/>
            <a:t>Система позволяет осуществлять объективную оценку качества  - проводить измерения параметров сигнала, в том числе при помощи специализированного измерительного оборудования</a:t>
          </a:r>
          <a:endParaRPr lang="ru-RU" sz="2000"/>
        </a:p>
      </dgm:t>
    </dgm:pt>
    <dgm:pt modelId="{F2CB174E-1584-42BF-99AA-9D4F23D7D8AF}" type="parTrans" cxnId="{714F725D-6F90-4040-812B-AFA7EC2AE5B1}">
      <dgm:prSet/>
      <dgm:spPr/>
      <dgm:t>
        <a:bodyPr/>
        <a:lstStyle/>
        <a:p>
          <a:endParaRPr lang="ru-RU" sz="2000"/>
        </a:p>
      </dgm:t>
    </dgm:pt>
    <dgm:pt modelId="{7CA51797-BD2B-4FEF-9852-373DC9AE1CB9}" type="sibTrans" cxnId="{714F725D-6F90-4040-812B-AFA7EC2AE5B1}">
      <dgm:prSet/>
      <dgm:spPr/>
      <dgm:t>
        <a:bodyPr/>
        <a:lstStyle/>
        <a:p>
          <a:endParaRPr lang="ru-RU" sz="2000"/>
        </a:p>
      </dgm:t>
    </dgm:pt>
    <dgm:pt modelId="{EA6B4743-AF80-4C92-8A6E-1E51C323963B}">
      <dgm:prSet custT="1"/>
      <dgm:spPr>
        <a:solidFill>
          <a:schemeClr val="bg1"/>
        </a:solidFill>
        <a:ln w="19050">
          <a:solidFill>
            <a:srgbClr val="92D05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sz="2000" smtClean="0"/>
            <a:t>Система позволяет учитывать субъективные критерии, что существенно облегчает проведение экспертной оценки качества телевещания конролирующими органами</a:t>
          </a:r>
          <a:endParaRPr lang="ru-RU" sz="2000"/>
        </a:p>
      </dgm:t>
    </dgm:pt>
    <dgm:pt modelId="{21D74CD7-444E-4149-A0A7-61106D557D78}" type="parTrans" cxnId="{2CDBD9C6-72FD-44B3-9DFF-F360DB74C87A}">
      <dgm:prSet/>
      <dgm:spPr/>
      <dgm:t>
        <a:bodyPr/>
        <a:lstStyle/>
        <a:p>
          <a:endParaRPr lang="ru-RU" sz="2000"/>
        </a:p>
      </dgm:t>
    </dgm:pt>
    <dgm:pt modelId="{61B6F379-EB46-49ED-B615-A3A073A28FD5}" type="sibTrans" cxnId="{2CDBD9C6-72FD-44B3-9DFF-F360DB74C87A}">
      <dgm:prSet/>
      <dgm:spPr/>
      <dgm:t>
        <a:bodyPr/>
        <a:lstStyle/>
        <a:p>
          <a:endParaRPr lang="ru-RU" sz="2000"/>
        </a:p>
      </dgm:t>
    </dgm:pt>
    <dgm:pt modelId="{DB329161-DEEC-470B-90CF-FF7BFD4BC5A6}">
      <dgm:prSet custT="1"/>
      <dgm:spPr>
        <a:solidFill>
          <a:schemeClr val="bg1"/>
        </a:solidFill>
        <a:ln w="19050">
          <a:solidFill>
            <a:srgbClr val="92D05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sz="2000" smtClean="0"/>
            <a:t>Система является распределенной, что позволяет развернуть её в любом географическом масштабе – от отдельного города до всей страны.</a:t>
          </a:r>
          <a:endParaRPr lang="ru-RU" sz="2000"/>
        </a:p>
      </dgm:t>
    </dgm:pt>
    <dgm:pt modelId="{4BE325DC-6A77-497E-B267-184DC22C9005}" type="parTrans" cxnId="{ACB75B78-B78E-4A85-8EAC-DC24A680F042}">
      <dgm:prSet/>
      <dgm:spPr/>
      <dgm:t>
        <a:bodyPr/>
        <a:lstStyle/>
        <a:p>
          <a:endParaRPr lang="ru-RU" sz="2000"/>
        </a:p>
      </dgm:t>
    </dgm:pt>
    <dgm:pt modelId="{EE802EA3-99B2-4A5F-98A9-C5DBC7DF3CD1}" type="sibTrans" cxnId="{ACB75B78-B78E-4A85-8EAC-DC24A680F042}">
      <dgm:prSet/>
      <dgm:spPr/>
      <dgm:t>
        <a:bodyPr/>
        <a:lstStyle/>
        <a:p>
          <a:endParaRPr lang="ru-RU" sz="2000"/>
        </a:p>
      </dgm:t>
    </dgm:pt>
    <dgm:pt modelId="{BC89F09B-35C5-41FF-977C-3A77B7D11B3C}">
      <dgm:prSet custT="1"/>
      <dgm:spPr>
        <a:solidFill>
          <a:schemeClr val="bg1"/>
        </a:solidFill>
        <a:ln w="19050">
          <a:solidFill>
            <a:srgbClr val="92D05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sz="2000" smtClean="0"/>
            <a:t>Для проведения измерений и оценки качества не требуется участие человека</a:t>
          </a:r>
          <a:endParaRPr lang="ru-RU" sz="2000"/>
        </a:p>
      </dgm:t>
    </dgm:pt>
    <dgm:pt modelId="{585500E5-193E-4241-AB33-1D22AE4C8958}" type="parTrans" cxnId="{E9D2788B-7FE7-45DF-9055-DA3E71CD79CC}">
      <dgm:prSet/>
      <dgm:spPr/>
      <dgm:t>
        <a:bodyPr/>
        <a:lstStyle/>
        <a:p>
          <a:endParaRPr lang="ru-RU" sz="2000"/>
        </a:p>
      </dgm:t>
    </dgm:pt>
    <dgm:pt modelId="{6191C75E-E55D-4D6D-9E5B-E39F8E1B09CC}" type="sibTrans" cxnId="{E9D2788B-7FE7-45DF-9055-DA3E71CD79CC}">
      <dgm:prSet/>
      <dgm:spPr/>
      <dgm:t>
        <a:bodyPr/>
        <a:lstStyle/>
        <a:p>
          <a:endParaRPr lang="ru-RU" sz="2000"/>
        </a:p>
      </dgm:t>
    </dgm:pt>
    <dgm:pt modelId="{72D30888-2804-4856-95E9-8E7EB0FEA3F0}">
      <dgm:prSet custT="1"/>
      <dgm:spPr>
        <a:solidFill>
          <a:schemeClr val="bg1"/>
        </a:solidFill>
        <a:ln w="19050">
          <a:solidFill>
            <a:srgbClr val="92D05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sz="2000" smtClean="0"/>
            <a:t>При наличии доступа к системе управления сетью вещания система мониторинга способна вырабатывать управляющие воздействия для коррекции качества телесигнала</a:t>
          </a:r>
          <a:endParaRPr lang="ru-RU" sz="2000"/>
        </a:p>
      </dgm:t>
    </dgm:pt>
    <dgm:pt modelId="{D24E835C-6A2D-4D01-88E4-8BCB3330B8E9}" type="parTrans" cxnId="{BEEA8E01-FAF8-4B26-AAFA-37BA92A330CA}">
      <dgm:prSet/>
      <dgm:spPr/>
      <dgm:t>
        <a:bodyPr/>
        <a:lstStyle/>
        <a:p>
          <a:endParaRPr lang="ru-RU" sz="2000"/>
        </a:p>
      </dgm:t>
    </dgm:pt>
    <dgm:pt modelId="{4D804874-1636-4BED-B449-7DB8CBD9F17D}" type="sibTrans" cxnId="{BEEA8E01-FAF8-4B26-AAFA-37BA92A330CA}">
      <dgm:prSet/>
      <dgm:spPr/>
      <dgm:t>
        <a:bodyPr/>
        <a:lstStyle/>
        <a:p>
          <a:endParaRPr lang="ru-RU" sz="2000"/>
        </a:p>
      </dgm:t>
    </dgm:pt>
    <dgm:pt modelId="{7D09DD27-692B-4157-AB68-860EBA906E7C}" type="pres">
      <dgm:prSet presAssocID="{F22DFC31-FD20-403A-9442-02C0780665A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6939714-813E-44A0-89A7-0B73A3B467F9}" type="pres">
      <dgm:prSet presAssocID="{FB403F2D-C22C-4B1A-88A3-9AD9BAA85672}" presName="composite" presStyleCnt="0"/>
      <dgm:spPr/>
    </dgm:pt>
    <dgm:pt modelId="{36952DE2-7158-4E43-9868-76B1422AAFA4}" type="pres">
      <dgm:prSet presAssocID="{FB403F2D-C22C-4B1A-88A3-9AD9BAA85672}" presName="imgShp" presStyleLbl="fgImgPlace1" presStyleIdx="0" presStyleCnt="5" custLinFactX="-25174" custLinFactNeighborX="-100000" custLinFactNeighborY="-247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</dgm:spPr>
      <dgm:t>
        <a:bodyPr/>
        <a:lstStyle/>
        <a:p>
          <a:endParaRPr lang="ru-RU"/>
        </a:p>
      </dgm:t>
    </dgm:pt>
    <dgm:pt modelId="{1947BC1F-606D-44C0-9895-17A025183363}" type="pres">
      <dgm:prSet presAssocID="{FB403F2D-C22C-4B1A-88A3-9AD9BAA85672}" presName="txShp" presStyleLbl="node1" presStyleIdx="0" presStyleCnt="5" custScaleX="137108" custLinFactNeighborX="11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66C701-5215-4FB6-A317-DA2AB3ED42D1}" type="pres">
      <dgm:prSet presAssocID="{7CA51797-BD2B-4FEF-9852-373DC9AE1CB9}" presName="spacing" presStyleCnt="0"/>
      <dgm:spPr/>
    </dgm:pt>
    <dgm:pt modelId="{53A96CCA-0CEA-4B15-ACA2-E6211081D1AE}" type="pres">
      <dgm:prSet presAssocID="{EA6B4743-AF80-4C92-8A6E-1E51C323963B}" presName="composite" presStyleCnt="0"/>
      <dgm:spPr/>
    </dgm:pt>
    <dgm:pt modelId="{E5AAAA12-B915-4494-BBDB-96962303B3F6}" type="pres">
      <dgm:prSet presAssocID="{EA6B4743-AF80-4C92-8A6E-1E51C323963B}" presName="imgShp" presStyleLbl="fgImgPlace1" presStyleIdx="1" presStyleCnt="5" custLinFactX="-25174" custLinFactNeighborX="-100000" custLinFactNeighborY="-247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</dgm:spPr>
      <dgm:t>
        <a:bodyPr/>
        <a:lstStyle/>
        <a:p>
          <a:endParaRPr lang="ru-RU"/>
        </a:p>
      </dgm:t>
    </dgm:pt>
    <dgm:pt modelId="{F46AE03C-8899-4B67-A290-6341EB073B2C}" type="pres">
      <dgm:prSet presAssocID="{EA6B4743-AF80-4C92-8A6E-1E51C323963B}" presName="txShp" presStyleLbl="node1" presStyleIdx="1" presStyleCnt="5" custScaleX="137108" custLinFactNeighborX="11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7B96BA-68E5-4869-BB6F-38058ACCD1C2}" type="pres">
      <dgm:prSet presAssocID="{61B6F379-EB46-49ED-B615-A3A073A28FD5}" presName="spacing" presStyleCnt="0"/>
      <dgm:spPr/>
    </dgm:pt>
    <dgm:pt modelId="{4B69B7C2-F2F2-4570-9956-D5BA38247E06}" type="pres">
      <dgm:prSet presAssocID="{BC89F09B-35C5-41FF-977C-3A77B7D11B3C}" presName="composite" presStyleCnt="0"/>
      <dgm:spPr/>
    </dgm:pt>
    <dgm:pt modelId="{9B684EBE-B881-4EF1-B858-F3E4BE1F18C3}" type="pres">
      <dgm:prSet presAssocID="{BC89F09B-35C5-41FF-977C-3A77B7D11B3C}" presName="imgShp" presStyleLbl="fgImgPlace1" presStyleIdx="2" presStyleCnt="5" custLinFactX="-25174" custLinFactNeighborX="-100000" custLinFactNeighborY="-247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</dgm:spPr>
      <dgm:t>
        <a:bodyPr/>
        <a:lstStyle/>
        <a:p>
          <a:endParaRPr lang="ru-RU"/>
        </a:p>
      </dgm:t>
    </dgm:pt>
    <dgm:pt modelId="{A62918F3-1919-43FB-948A-12586C347EF2}" type="pres">
      <dgm:prSet presAssocID="{BC89F09B-35C5-41FF-977C-3A77B7D11B3C}" presName="txShp" presStyleLbl="node1" presStyleIdx="2" presStyleCnt="5" custScaleX="137108" custLinFactNeighborX="11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2FA7D5-26D5-4EEE-A7A8-10C251C31A09}" type="pres">
      <dgm:prSet presAssocID="{6191C75E-E55D-4D6D-9E5B-E39F8E1B09CC}" presName="spacing" presStyleCnt="0"/>
      <dgm:spPr/>
    </dgm:pt>
    <dgm:pt modelId="{95B01BB9-A0B4-4AC6-8226-FCD4643BDC2B}" type="pres">
      <dgm:prSet presAssocID="{72D30888-2804-4856-95E9-8E7EB0FEA3F0}" presName="composite" presStyleCnt="0"/>
      <dgm:spPr/>
    </dgm:pt>
    <dgm:pt modelId="{B3BDEF66-4B09-44B8-BE4D-7985D1BE8C54}" type="pres">
      <dgm:prSet presAssocID="{72D30888-2804-4856-95E9-8E7EB0FEA3F0}" presName="imgShp" presStyleLbl="fgImgPlace1" presStyleIdx="3" presStyleCnt="5" custLinFactX="-25174" custLinFactNeighborX="-100000" custLinFactNeighborY="-247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</dgm:spPr>
      <dgm:t>
        <a:bodyPr/>
        <a:lstStyle/>
        <a:p>
          <a:endParaRPr lang="ru-RU"/>
        </a:p>
      </dgm:t>
    </dgm:pt>
    <dgm:pt modelId="{C3B3F664-A714-4696-A36A-890B7726695A}" type="pres">
      <dgm:prSet presAssocID="{72D30888-2804-4856-95E9-8E7EB0FEA3F0}" presName="txShp" presStyleLbl="node1" presStyleIdx="3" presStyleCnt="5" custScaleX="137108" custLinFactNeighborX="11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E01EDC-DB28-402C-840F-13C5524271B8}" type="pres">
      <dgm:prSet presAssocID="{4D804874-1636-4BED-B449-7DB8CBD9F17D}" presName="spacing" presStyleCnt="0"/>
      <dgm:spPr/>
    </dgm:pt>
    <dgm:pt modelId="{3ACDC192-B3E3-4923-AA24-1A832A1DF654}" type="pres">
      <dgm:prSet presAssocID="{DB329161-DEEC-470B-90CF-FF7BFD4BC5A6}" presName="composite" presStyleCnt="0"/>
      <dgm:spPr/>
    </dgm:pt>
    <dgm:pt modelId="{519D6E09-EC76-41FF-848C-15C55BB01BE6}" type="pres">
      <dgm:prSet presAssocID="{DB329161-DEEC-470B-90CF-FF7BFD4BC5A6}" presName="imgShp" presStyleLbl="fgImgPlace1" presStyleIdx="4" presStyleCnt="5" custLinFactX="-25174" custLinFactNeighborX="-100000" custLinFactNeighborY="-4534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</dgm:spPr>
      <dgm:t>
        <a:bodyPr/>
        <a:lstStyle/>
        <a:p>
          <a:endParaRPr lang="ru-RU"/>
        </a:p>
      </dgm:t>
    </dgm:pt>
    <dgm:pt modelId="{A225C07E-99E2-4EE7-9045-AA8F55C58D7C}" type="pres">
      <dgm:prSet presAssocID="{DB329161-DEEC-470B-90CF-FF7BFD4BC5A6}" presName="txShp" presStyleLbl="node1" presStyleIdx="4" presStyleCnt="5" custScaleX="137108" custLinFactNeighborX="11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CAF86E-2EC4-4542-846F-004BDDF791D9}" type="presOf" srcId="{F22DFC31-FD20-403A-9442-02C0780665AE}" destId="{7D09DD27-692B-4157-AB68-860EBA906E7C}" srcOrd="0" destOrd="0" presId="urn:microsoft.com/office/officeart/2005/8/layout/vList3#1"/>
    <dgm:cxn modelId="{714F725D-6F90-4040-812B-AFA7EC2AE5B1}" srcId="{F22DFC31-FD20-403A-9442-02C0780665AE}" destId="{FB403F2D-C22C-4B1A-88A3-9AD9BAA85672}" srcOrd="0" destOrd="0" parTransId="{F2CB174E-1584-42BF-99AA-9D4F23D7D8AF}" sibTransId="{7CA51797-BD2B-4FEF-9852-373DC9AE1CB9}"/>
    <dgm:cxn modelId="{FCFC882D-03E0-4180-92D9-A84E4453681D}" type="presOf" srcId="{BC89F09B-35C5-41FF-977C-3A77B7D11B3C}" destId="{A62918F3-1919-43FB-948A-12586C347EF2}" srcOrd="0" destOrd="0" presId="urn:microsoft.com/office/officeart/2005/8/layout/vList3#1"/>
    <dgm:cxn modelId="{F89E3943-FFB5-42F8-ACC6-249922DEF10A}" type="presOf" srcId="{FB403F2D-C22C-4B1A-88A3-9AD9BAA85672}" destId="{1947BC1F-606D-44C0-9895-17A025183363}" srcOrd="0" destOrd="0" presId="urn:microsoft.com/office/officeart/2005/8/layout/vList3#1"/>
    <dgm:cxn modelId="{ACB75B78-B78E-4A85-8EAC-DC24A680F042}" srcId="{F22DFC31-FD20-403A-9442-02C0780665AE}" destId="{DB329161-DEEC-470B-90CF-FF7BFD4BC5A6}" srcOrd="4" destOrd="0" parTransId="{4BE325DC-6A77-497E-B267-184DC22C9005}" sibTransId="{EE802EA3-99B2-4A5F-98A9-C5DBC7DF3CD1}"/>
    <dgm:cxn modelId="{82BE998D-EBF7-434A-8B91-DC62D3F5D93B}" type="presOf" srcId="{EA6B4743-AF80-4C92-8A6E-1E51C323963B}" destId="{F46AE03C-8899-4B67-A290-6341EB073B2C}" srcOrd="0" destOrd="0" presId="urn:microsoft.com/office/officeart/2005/8/layout/vList3#1"/>
    <dgm:cxn modelId="{628EDB51-03BD-469A-8CFE-86F18A81DCE6}" type="presOf" srcId="{DB329161-DEEC-470B-90CF-FF7BFD4BC5A6}" destId="{A225C07E-99E2-4EE7-9045-AA8F55C58D7C}" srcOrd="0" destOrd="0" presId="urn:microsoft.com/office/officeart/2005/8/layout/vList3#1"/>
    <dgm:cxn modelId="{2CDBD9C6-72FD-44B3-9DFF-F360DB74C87A}" srcId="{F22DFC31-FD20-403A-9442-02C0780665AE}" destId="{EA6B4743-AF80-4C92-8A6E-1E51C323963B}" srcOrd="1" destOrd="0" parTransId="{21D74CD7-444E-4149-A0A7-61106D557D78}" sibTransId="{61B6F379-EB46-49ED-B615-A3A073A28FD5}"/>
    <dgm:cxn modelId="{86E1D4C9-BD5F-4BA5-BFB0-7719FAF1FD7A}" type="presOf" srcId="{72D30888-2804-4856-95E9-8E7EB0FEA3F0}" destId="{C3B3F664-A714-4696-A36A-890B7726695A}" srcOrd="0" destOrd="0" presId="urn:microsoft.com/office/officeart/2005/8/layout/vList3#1"/>
    <dgm:cxn modelId="{BEEA8E01-FAF8-4B26-AAFA-37BA92A330CA}" srcId="{F22DFC31-FD20-403A-9442-02C0780665AE}" destId="{72D30888-2804-4856-95E9-8E7EB0FEA3F0}" srcOrd="3" destOrd="0" parTransId="{D24E835C-6A2D-4D01-88E4-8BCB3330B8E9}" sibTransId="{4D804874-1636-4BED-B449-7DB8CBD9F17D}"/>
    <dgm:cxn modelId="{E9D2788B-7FE7-45DF-9055-DA3E71CD79CC}" srcId="{F22DFC31-FD20-403A-9442-02C0780665AE}" destId="{BC89F09B-35C5-41FF-977C-3A77B7D11B3C}" srcOrd="2" destOrd="0" parTransId="{585500E5-193E-4241-AB33-1D22AE4C8958}" sibTransId="{6191C75E-E55D-4D6D-9E5B-E39F8E1B09CC}"/>
    <dgm:cxn modelId="{B82C9734-B372-4D16-A1FE-6CD8FA7F056A}" type="presParOf" srcId="{7D09DD27-692B-4157-AB68-860EBA906E7C}" destId="{86939714-813E-44A0-89A7-0B73A3B467F9}" srcOrd="0" destOrd="0" presId="urn:microsoft.com/office/officeart/2005/8/layout/vList3#1"/>
    <dgm:cxn modelId="{E9B3FEEB-99DC-41D2-A316-913DDC259B42}" type="presParOf" srcId="{86939714-813E-44A0-89A7-0B73A3B467F9}" destId="{36952DE2-7158-4E43-9868-76B1422AAFA4}" srcOrd="0" destOrd="0" presId="urn:microsoft.com/office/officeart/2005/8/layout/vList3#1"/>
    <dgm:cxn modelId="{0C5E0847-9BB6-4C39-923F-9794CD68A5C9}" type="presParOf" srcId="{86939714-813E-44A0-89A7-0B73A3B467F9}" destId="{1947BC1F-606D-44C0-9895-17A025183363}" srcOrd="1" destOrd="0" presId="urn:microsoft.com/office/officeart/2005/8/layout/vList3#1"/>
    <dgm:cxn modelId="{897B9A82-21B1-432A-9D59-C4A411ADE125}" type="presParOf" srcId="{7D09DD27-692B-4157-AB68-860EBA906E7C}" destId="{A566C701-5215-4FB6-A317-DA2AB3ED42D1}" srcOrd="1" destOrd="0" presId="urn:microsoft.com/office/officeart/2005/8/layout/vList3#1"/>
    <dgm:cxn modelId="{C4120ECF-CB45-4544-8CC4-E6B9EDCFA93F}" type="presParOf" srcId="{7D09DD27-692B-4157-AB68-860EBA906E7C}" destId="{53A96CCA-0CEA-4B15-ACA2-E6211081D1AE}" srcOrd="2" destOrd="0" presId="urn:microsoft.com/office/officeart/2005/8/layout/vList3#1"/>
    <dgm:cxn modelId="{FF946BD4-449E-43D9-AFDE-5ABF1F123576}" type="presParOf" srcId="{53A96CCA-0CEA-4B15-ACA2-E6211081D1AE}" destId="{E5AAAA12-B915-4494-BBDB-96962303B3F6}" srcOrd="0" destOrd="0" presId="urn:microsoft.com/office/officeart/2005/8/layout/vList3#1"/>
    <dgm:cxn modelId="{EF22D6F5-30C0-47D2-B987-E03884F22A7D}" type="presParOf" srcId="{53A96CCA-0CEA-4B15-ACA2-E6211081D1AE}" destId="{F46AE03C-8899-4B67-A290-6341EB073B2C}" srcOrd="1" destOrd="0" presId="urn:microsoft.com/office/officeart/2005/8/layout/vList3#1"/>
    <dgm:cxn modelId="{9203A5A1-4FAD-43DA-A762-FE106E66D97A}" type="presParOf" srcId="{7D09DD27-692B-4157-AB68-860EBA906E7C}" destId="{497B96BA-68E5-4869-BB6F-38058ACCD1C2}" srcOrd="3" destOrd="0" presId="urn:microsoft.com/office/officeart/2005/8/layout/vList3#1"/>
    <dgm:cxn modelId="{2AD3F99B-8020-45CB-BD7E-4DB922144F36}" type="presParOf" srcId="{7D09DD27-692B-4157-AB68-860EBA906E7C}" destId="{4B69B7C2-F2F2-4570-9956-D5BA38247E06}" srcOrd="4" destOrd="0" presId="urn:microsoft.com/office/officeart/2005/8/layout/vList3#1"/>
    <dgm:cxn modelId="{F82860B4-B95B-414F-A7D3-3A57B47388C6}" type="presParOf" srcId="{4B69B7C2-F2F2-4570-9956-D5BA38247E06}" destId="{9B684EBE-B881-4EF1-B858-F3E4BE1F18C3}" srcOrd="0" destOrd="0" presId="urn:microsoft.com/office/officeart/2005/8/layout/vList3#1"/>
    <dgm:cxn modelId="{7ACF046F-8CCF-4DC2-A629-190A9958CD96}" type="presParOf" srcId="{4B69B7C2-F2F2-4570-9956-D5BA38247E06}" destId="{A62918F3-1919-43FB-948A-12586C347EF2}" srcOrd="1" destOrd="0" presId="urn:microsoft.com/office/officeart/2005/8/layout/vList3#1"/>
    <dgm:cxn modelId="{8B653C85-413E-4682-A097-BA0DF3F33D0D}" type="presParOf" srcId="{7D09DD27-692B-4157-AB68-860EBA906E7C}" destId="{A62FA7D5-26D5-4EEE-A7A8-10C251C31A09}" srcOrd="5" destOrd="0" presId="urn:microsoft.com/office/officeart/2005/8/layout/vList3#1"/>
    <dgm:cxn modelId="{2309E844-6AD1-416C-A069-888C1A445297}" type="presParOf" srcId="{7D09DD27-692B-4157-AB68-860EBA906E7C}" destId="{95B01BB9-A0B4-4AC6-8226-FCD4643BDC2B}" srcOrd="6" destOrd="0" presId="urn:microsoft.com/office/officeart/2005/8/layout/vList3#1"/>
    <dgm:cxn modelId="{07CCCFB4-723F-40E5-A8CC-98A5CD0742B1}" type="presParOf" srcId="{95B01BB9-A0B4-4AC6-8226-FCD4643BDC2B}" destId="{B3BDEF66-4B09-44B8-BE4D-7985D1BE8C54}" srcOrd="0" destOrd="0" presId="urn:microsoft.com/office/officeart/2005/8/layout/vList3#1"/>
    <dgm:cxn modelId="{37E8E801-C88B-4F2A-831C-4A1A2FDEE8EC}" type="presParOf" srcId="{95B01BB9-A0B4-4AC6-8226-FCD4643BDC2B}" destId="{C3B3F664-A714-4696-A36A-890B7726695A}" srcOrd="1" destOrd="0" presId="urn:microsoft.com/office/officeart/2005/8/layout/vList3#1"/>
    <dgm:cxn modelId="{014F7F34-B099-406E-8696-F9DA6E3240DD}" type="presParOf" srcId="{7D09DD27-692B-4157-AB68-860EBA906E7C}" destId="{00E01EDC-DB28-402C-840F-13C5524271B8}" srcOrd="7" destOrd="0" presId="urn:microsoft.com/office/officeart/2005/8/layout/vList3#1"/>
    <dgm:cxn modelId="{EC7D63AC-ED37-47DD-830A-09A3F430366E}" type="presParOf" srcId="{7D09DD27-692B-4157-AB68-860EBA906E7C}" destId="{3ACDC192-B3E3-4923-AA24-1A832A1DF654}" srcOrd="8" destOrd="0" presId="urn:microsoft.com/office/officeart/2005/8/layout/vList3#1"/>
    <dgm:cxn modelId="{DCD75106-C2DB-41F0-8EB8-85321441369B}" type="presParOf" srcId="{3ACDC192-B3E3-4923-AA24-1A832A1DF654}" destId="{519D6E09-EC76-41FF-848C-15C55BB01BE6}" srcOrd="0" destOrd="0" presId="urn:microsoft.com/office/officeart/2005/8/layout/vList3#1"/>
    <dgm:cxn modelId="{DC8BF02A-AD55-46F2-9271-0338A4C1642C}" type="presParOf" srcId="{3ACDC192-B3E3-4923-AA24-1A832A1DF654}" destId="{A225C07E-99E2-4EE7-9045-AA8F55C58D7C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B0C1D5-F170-497C-934B-0B7DF4CFA365}" type="doc">
      <dgm:prSet loTypeId="urn:microsoft.com/office/officeart/2005/8/layout/chevron1" loCatId="process" qsTypeId="urn:microsoft.com/office/officeart/2005/8/quickstyle/3d3" qsCatId="3D" csTypeId="urn:microsoft.com/office/officeart/2005/8/colors/accent1_2" csCatId="accent1" phldr="1"/>
      <dgm:spPr/>
    </dgm:pt>
    <dgm:pt modelId="{B9D05ED1-4CC6-4AF2-BDEC-9939F87FB069}">
      <dgm:prSet phldrT="[Текст]" custT="1"/>
      <dgm:spPr/>
      <dgm:t>
        <a:bodyPr/>
        <a:lstStyle/>
        <a:p>
          <a:r>
            <a:rPr lang="ru-RU" sz="1600" b="1" dirty="0" smtClean="0"/>
            <a:t>Оператор спутниковой сети</a:t>
          </a:r>
          <a:endParaRPr lang="ru-RU" sz="1600" b="1" dirty="0"/>
        </a:p>
      </dgm:t>
    </dgm:pt>
    <dgm:pt modelId="{99479EE6-303A-476C-AC62-B75B98373067}" type="parTrans" cxnId="{C6ECAF8F-28BD-443B-B5A8-4B24CBAC2D78}">
      <dgm:prSet/>
      <dgm:spPr/>
      <dgm:t>
        <a:bodyPr/>
        <a:lstStyle/>
        <a:p>
          <a:endParaRPr lang="ru-RU" sz="2000" b="1"/>
        </a:p>
      </dgm:t>
    </dgm:pt>
    <dgm:pt modelId="{E495C758-E8A2-435A-9585-0C02DF45433A}" type="sibTrans" cxnId="{C6ECAF8F-28BD-443B-B5A8-4B24CBAC2D78}">
      <dgm:prSet/>
      <dgm:spPr/>
      <dgm:t>
        <a:bodyPr/>
        <a:lstStyle/>
        <a:p>
          <a:endParaRPr lang="ru-RU" sz="2000" b="1"/>
        </a:p>
      </dgm:t>
    </dgm:pt>
    <dgm:pt modelId="{82F9289A-D179-484C-899D-F049905D71AA}">
      <dgm:prSet phldrT="[Текст]" custT="1"/>
      <dgm:spPr/>
      <dgm:t>
        <a:bodyPr/>
        <a:lstStyle/>
        <a:p>
          <a:r>
            <a:rPr lang="ru-RU" sz="1600" b="1" dirty="0" smtClean="0"/>
            <a:t>Региональный филиал или партнер</a:t>
          </a:r>
          <a:endParaRPr lang="ru-RU" sz="1600" b="1" dirty="0"/>
        </a:p>
      </dgm:t>
    </dgm:pt>
    <dgm:pt modelId="{C4B314D0-C078-4A1B-A46D-756836D928AD}" type="parTrans" cxnId="{7D7A2C17-D904-43E9-9387-86470EC6C6A4}">
      <dgm:prSet/>
      <dgm:spPr/>
      <dgm:t>
        <a:bodyPr/>
        <a:lstStyle/>
        <a:p>
          <a:endParaRPr lang="ru-RU" sz="2000" b="1"/>
        </a:p>
      </dgm:t>
    </dgm:pt>
    <dgm:pt modelId="{4DC247B3-BAC8-4653-B95F-E45CF4AE7577}" type="sibTrans" cxnId="{7D7A2C17-D904-43E9-9387-86470EC6C6A4}">
      <dgm:prSet/>
      <dgm:spPr/>
      <dgm:t>
        <a:bodyPr/>
        <a:lstStyle/>
        <a:p>
          <a:endParaRPr lang="ru-RU" sz="2000" b="1"/>
        </a:p>
      </dgm:t>
    </dgm:pt>
    <dgm:pt modelId="{2451B923-A043-4E19-A7D0-F94D10B03A96}">
      <dgm:prSet phldrT="[Текст]" custT="1"/>
      <dgm:spPr/>
      <dgm:t>
        <a:bodyPr/>
        <a:lstStyle/>
        <a:p>
          <a:r>
            <a:rPr lang="ru-RU" sz="1600" b="1" dirty="0" smtClean="0"/>
            <a:t>Оператор услуг ТВ вещания в регионе</a:t>
          </a:r>
          <a:endParaRPr lang="ru-RU" sz="1600" b="1" dirty="0"/>
        </a:p>
      </dgm:t>
    </dgm:pt>
    <dgm:pt modelId="{6A65A4D1-2049-43CC-A2F3-80D7AE29C6AB}" type="parTrans" cxnId="{3681D86F-CD3F-4D4E-8B3B-C340DD0FA1D8}">
      <dgm:prSet/>
      <dgm:spPr/>
      <dgm:t>
        <a:bodyPr/>
        <a:lstStyle/>
        <a:p>
          <a:endParaRPr lang="ru-RU" sz="2000" b="1"/>
        </a:p>
      </dgm:t>
    </dgm:pt>
    <dgm:pt modelId="{580285CF-F6DA-4FB6-A7F1-4F133CFE789E}" type="sibTrans" cxnId="{3681D86F-CD3F-4D4E-8B3B-C340DD0FA1D8}">
      <dgm:prSet/>
      <dgm:spPr/>
      <dgm:t>
        <a:bodyPr/>
        <a:lstStyle/>
        <a:p>
          <a:endParaRPr lang="ru-RU" sz="2000" b="1"/>
        </a:p>
      </dgm:t>
    </dgm:pt>
    <dgm:pt modelId="{85F59359-8FAF-4626-A8AD-96557218D3DA}">
      <dgm:prSet phldrT="[Текст]" custT="1"/>
      <dgm:spPr/>
      <dgm:t>
        <a:bodyPr/>
        <a:lstStyle/>
        <a:p>
          <a:r>
            <a:rPr lang="ru-RU" sz="1600" b="1" dirty="0" smtClean="0"/>
            <a:t>Оператор спутниковой сети</a:t>
          </a:r>
          <a:endParaRPr lang="ru-RU" sz="1600" b="1" dirty="0"/>
        </a:p>
      </dgm:t>
    </dgm:pt>
    <dgm:pt modelId="{DCACADF0-575C-4F9F-9EE5-81065CB6F853}" type="parTrans" cxnId="{769594E5-FD8A-4B7A-916A-813337CBF912}">
      <dgm:prSet/>
      <dgm:spPr/>
      <dgm:t>
        <a:bodyPr/>
        <a:lstStyle/>
        <a:p>
          <a:endParaRPr lang="ru-RU" sz="2000" b="1"/>
        </a:p>
      </dgm:t>
    </dgm:pt>
    <dgm:pt modelId="{9AE84353-EBAE-4A4A-B30A-0E9B96AE8B41}" type="sibTrans" cxnId="{769594E5-FD8A-4B7A-916A-813337CBF912}">
      <dgm:prSet/>
      <dgm:spPr/>
      <dgm:t>
        <a:bodyPr/>
        <a:lstStyle/>
        <a:p>
          <a:endParaRPr lang="ru-RU" sz="2000" b="1"/>
        </a:p>
      </dgm:t>
    </dgm:pt>
    <dgm:pt modelId="{167CE9A5-9D3D-4EBE-8E1B-38645B8206EA}">
      <dgm:prSet phldrT="[Текст]" custT="1"/>
      <dgm:spPr/>
      <dgm:t>
        <a:bodyPr/>
        <a:lstStyle/>
        <a:p>
          <a:r>
            <a:rPr lang="ru-RU" sz="1600" b="1" dirty="0" smtClean="0"/>
            <a:t>Телеканал</a:t>
          </a:r>
          <a:endParaRPr lang="ru-RU" sz="1600" b="1" dirty="0"/>
        </a:p>
      </dgm:t>
    </dgm:pt>
    <dgm:pt modelId="{D734C57A-6279-48EC-B16C-7EC8A93F286A}" type="parTrans" cxnId="{47CFBAE0-CD9D-4476-BD63-9907D9B8D87C}">
      <dgm:prSet/>
      <dgm:spPr/>
      <dgm:t>
        <a:bodyPr/>
        <a:lstStyle/>
        <a:p>
          <a:endParaRPr lang="ru-RU"/>
        </a:p>
      </dgm:t>
    </dgm:pt>
    <dgm:pt modelId="{9BF57C90-D2FB-414E-85CA-EC1FAFDAEDBF}" type="sibTrans" cxnId="{47CFBAE0-CD9D-4476-BD63-9907D9B8D87C}">
      <dgm:prSet/>
      <dgm:spPr/>
      <dgm:t>
        <a:bodyPr/>
        <a:lstStyle/>
        <a:p>
          <a:endParaRPr lang="ru-RU"/>
        </a:p>
      </dgm:t>
    </dgm:pt>
    <dgm:pt modelId="{31A69AB1-84D5-4A0D-9954-BA983CBF48C9}">
      <dgm:prSet phldrT="[Текст]" custT="1"/>
      <dgm:spPr/>
      <dgm:t>
        <a:bodyPr/>
        <a:lstStyle/>
        <a:p>
          <a:r>
            <a:rPr lang="ru-RU" sz="1200" b="1" dirty="0" smtClean="0"/>
            <a:t>Центр кодирования и мультиплексирования</a:t>
          </a:r>
          <a:endParaRPr lang="ru-RU" sz="1200" b="1" dirty="0"/>
        </a:p>
      </dgm:t>
    </dgm:pt>
    <dgm:pt modelId="{A65CFA69-D866-404C-927D-F41DA0BBC9AB}" type="parTrans" cxnId="{C1C7EF75-8A80-4E2C-AF72-6D8FC86AB1EF}">
      <dgm:prSet/>
      <dgm:spPr/>
      <dgm:t>
        <a:bodyPr/>
        <a:lstStyle/>
        <a:p>
          <a:endParaRPr lang="ru-RU"/>
        </a:p>
      </dgm:t>
    </dgm:pt>
    <dgm:pt modelId="{330DEB22-F201-4F5A-A691-0C7672BA5D69}" type="sibTrans" cxnId="{C1C7EF75-8A80-4E2C-AF72-6D8FC86AB1EF}">
      <dgm:prSet/>
      <dgm:spPr/>
      <dgm:t>
        <a:bodyPr/>
        <a:lstStyle/>
        <a:p>
          <a:endParaRPr lang="ru-RU"/>
        </a:p>
      </dgm:t>
    </dgm:pt>
    <dgm:pt modelId="{84973F92-A83A-463C-BD2F-2435EEBA98EB}" type="pres">
      <dgm:prSet presAssocID="{23B0C1D5-F170-497C-934B-0B7DF4CFA365}" presName="Name0" presStyleCnt="0">
        <dgm:presLayoutVars>
          <dgm:dir/>
          <dgm:animLvl val="lvl"/>
          <dgm:resizeHandles val="exact"/>
        </dgm:presLayoutVars>
      </dgm:prSet>
      <dgm:spPr/>
    </dgm:pt>
    <dgm:pt modelId="{97B887A5-569F-4EA8-A181-B1F09A8DF831}" type="pres">
      <dgm:prSet presAssocID="{167CE9A5-9D3D-4EBE-8E1B-38645B8206EA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E1CCD9-2164-4F55-9561-42967235650A}" type="pres">
      <dgm:prSet presAssocID="{9BF57C90-D2FB-414E-85CA-EC1FAFDAEDBF}" presName="parTxOnlySpace" presStyleCnt="0"/>
      <dgm:spPr/>
    </dgm:pt>
    <dgm:pt modelId="{8FB0B4A4-31F6-4CB3-803E-FF16B78870F7}" type="pres">
      <dgm:prSet presAssocID="{31A69AB1-84D5-4A0D-9954-BA983CBF48C9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5FA8EF-FEE5-4018-B748-DAC5D753B653}" type="pres">
      <dgm:prSet presAssocID="{330DEB22-F201-4F5A-A691-0C7672BA5D69}" presName="parTxOnlySpace" presStyleCnt="0"/>
      <dgm:spPr/>
    </dgm:pt>
    <dgm:pt modelId="{3AC505A1-D215-4913-A7CB-1F3052A3C322}" type="pres">
      <dgm:prSet presAssocID="{B9D05ED1-4CC6-4AF2-BDEC-9939F87FB069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6EC760-39E7-4B01-AF20-7C511C41EDA7}" type="pres">
      <dgm:prSet presAssocID="{E495C758-E8A2-435A-9585-0C02DF45433A}" presName="parTxOnlySpace" presStyleCnt="0"/>
      <dgm:spPr/>
    </dgm:pt>
    <dgm:pt modelId="{85725DFC-62FD-4014-A0B2-9E26472B1563}" type="pres">
      <dgm:prSet presAssocID="{82F9289A-D179-484C-899D-F049905D71AA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7193B9-0941-4834-B60C-A5C2A8A9BC55}" type="pres">
      <dgm:prSet presAssocID="{4DC247B3-BAC8-4653-B95F-E45CF4AE7577}" presName="parTxOnlySpace" presStyleCnt="0"/>
      <dgm:spPr/>
    </dgm:pt>
    <dgm:pt modelId="{9739F085-06A7-4683-B232-11BB2C42D2DD}" type="pres">
      <dgm:prSet presAssocID="{85F59359-8FAF-4626-A8AD-96557218D3DA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93778E-9361-4477-984A-F7EBABE5A721}" type="pres">
      <dgm:prSet presAssocID="{9AE84353-EBAE-4A4A-B30A-0E9B96AE8B41}" presName="parTxOnlySpace" presStyleCnt="0"/>
      <dgm:spPr/>
    </dgm:pt>
    <dgm:pt modelId="{7E65EC65-28FB-4C44-968A-9A945315F9AD}" type="pres">
      <dgm:prSet presAssocID="{2451B923-A043-4E19-A7D0-F94D10B03A96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7A2C17-D904-43E9-9387-86470EC6C6A4}" srcId="{23B0C1D5-F170-497C-934B-0B7DF4CFA365}" destId="{82F9289A-D179-484C-899D-F049905D71AA}" srcOrd="3" destOrd="0" parTransId="{C4B314D0-C078-4A1B-A46D-756836D928AD}" sibTransId="{4DC247B3-BAC8-4653-B95F-E45CF4AE7577}"/>
    <dgm:cxn modelId="{C1C7EF75-8A80-4E2C-AF72-6D8FC86AB1EF}" srcId="{23B0C1D5-F170-497C-934B-0B7DF4CFA365}" destId="{31A69AB1-84D5-4A0D-9954-BA983CBF48C9}" srcOrd="1" destOrd="0" parTransId="{A65CFA69-D866-404C-927D-F41DA0BBC9AB}" sibTransId="{330DEB22-F201-4F5A-A691-0C7672BA5D69}"/>
    <dgm:cxn modelId="{B44505B7-9C69-470F-9A7B-F5F9FCFCFC68}" type="presOf" srcId="{167CE9A5-9D3D-4EBE-8E1B-38645B8206EA}" destId="{97B887A5-569F-4EA8-A181-B1F09A8DF831}" srcOrd="0" destOrd="0" presId="urn:microsoft.com/office/officeart/2005/8/layout/chevron1"/>
    <dgm:cxn modelId="{2C261E4C-E418-42E5-9B78-84F715E93E1B}" type="presOf" srcId="{85F59359-8FAF-4626-A8AD-96557218D3DA}" destId="{9739F085-06A7-4683-B232-11BB2C42D2DD}" srcOrd="0" destOrd="0" presId="urn:microsoft.com/office/officeart/2005/8/layout/chevron1"/>
    <dgm:cxn modelId="{C6ECAF8F-28BD-443B-B5A8-4B24CBAC2D78}" srcId="{23B0C1D5-F170-497C-934B-0B7DF4CFA365}" destId="{B9D05ED1-4CC6-4AF2-BDEC-9939F87FB069}" srcOrd="2" destOrd="0" parTransId="{99479EE6-303A-476C-AC62-B75B98373067}" sibTransId="{E495C758-E8A2-435A-9585-0C02DF45433A}"/>
    <dgm:cxn modelId="{9116CBBB-1DE1-485D-A04A-2CC76E64F492}" type="presOf" srcId="{B9D05ED1-4CC6-4AF2-BDEC-9939F87FB069}" destId="{3AC505A1-D215-4913-A7CB-1F3052A3C322}" srcOrd="0" destOrd="0" presId="urn:microsoft.com/office/officeart/2005/8/layout/chevron1"/>
    <dgm:cxn modelId="{47CFBAE0-CD9D-4476-BD63-9907D9B8D87C}" srcId="{23B0C1D5-F170-497C-934B-0B7DF4CFA365}" destId="{167CE9A5-9D3D-4EBE-8E1B-38645B8206EA}" srcOrd="0" destOrd="0" parTransId="{D734C57A-6279-48EC-B16C-7EC8A93F286A}" sibTransId="{9BF57C90-D2FB-414E-85CA-EC1FAFDAEDBF}"/>
    <dgm:cxn modelId="{3681D86F-CD3F-4D4E-8B3B-C340DD0FA1D8}" srcId="{23B0C1D5-F170-497C-934B-0B7DF4CFA365}" destId="{2451B923-A043-4E19-A7D0-F94D10B03A96}" srcOrd="5" destOrd="0" parTransId="{6A65A4D1-2049-43CC-A2F3-80D7AE29C6AB}" sibTransId="{580285CF-F6DA-4FB6-A7F1-4F133CFE789E}"/>
    <dgm:cxn modelId="{769594E5-FD8A-4B7A-916A-813337CBF912}" srcId="{23B0C1D5-F170-497C-934B-0B7DF4CFA365}" destId="{85F59359-8FAF-4626-A8AD-96557218D3DA}" srcOrd="4" destOrd="0" parTransId="{DCACADF0-575C-4F9F-9EE5-81065CB6F853}" sibTransId="{9AE84353-EBAE-4A4A-B30A-0E9B96AE8B41}"/>
    <dgm:cxn modelId="{9F87308E-02FB-4F40-B7A7-66FA7F8B7B01}" type="presOf" srcId="{82F9289A-D179-484C-899D-F049905D71AA}" destId="{85725DFC-62FD-4014-A0B2-9E26472B1563}" srcOrd="0" destOrd="0" presId="urn:microsoft.com/office/officeart/2005/8/layout/chevron1"/>
    <dgm:cxn modelId="{7BC9814C-107F-475F-B9C7-D78598A00CEA}" type="presOf" srcId="{31A69AB1-84D5-4A0D-9954-BA983CBF48C9}" destId="{8FB0B4A4-31F6-4CB3-803E-FF16B78870F7}" srcOrd="0" destOrd="0" presId="urn:microsoft.com/office/officeart/2005/8/layout/chevron1"/>
    <dgm:cxn modelId="{B7494BA9-C4D3-436C-9DF1-5DB04E97C4C4}" type="presOf" srcId="{2451B923-A043-4E19-A7D0-F94D10B03A96}" destId="{7E65EC65-28FB-4C44-968A-9A945315F9AD}" srcOrd="0" destOrd="0" presId="urn:microsoft.com/office/officeart/2005/8/layout/chevron1"/>
    <dgm:cxn modelId="{E5ABD6FF-B3D6-4184-B763-F13E4DD134C9}" type="presOf" srcId="{23B0C1D5-F170-497C-934B-0B7DF4CFA365}" destId="{84973F92-A83A-463C-BD2F-2435EEBA98EB}" srcOrd="0" destOrd="0" presId="urn:microsoft.com/office/officeart/2005/8/layout/chevron1"/>
    <dgm:cxn modelId="{78330205-B5E3-43C3-B4C8-43CA8D9FA432}" type="presParOf" srcId="{84973F92-A83A-463C-BD2F-2435EEBA98EB}" destId="{97B887A5-569F-4EA8-A181-B1F09A8DF831}" srcOrd="0" destOrd="0" presId="urn:microsoft.com/office/officeart/2005/8/layout/chevron1"/>
    <dgm:cxn modelId="{FC70C008-7D3B-44DA-9B1E-81009B0E75EC}" type="presParOf" srcId="{84973F92-A83A-463C-BD2F-2435EEBA98EB}" destId="{59E1CCD9-2164-4F55-9561-42967235650A}" srcOrd="1" destOrd="0" presId="urn:microsoft.com/office/officeart/2005/8/layout/chevron1"/>
    <dgm:cxn modelId="{BCE9B0BE-6871-40C8-A70B-ED9DC40073D8}" type="presParOf" srcId="{84973F92-A83A-463C-BD2F-2435EEBA98EB}" destId="{8FB0B4A4-31F6-4CB3-803E-FF16B78870F7}" srcOrd="2" destOrd="0" presId="urn:microsoft.com/office/officeart/2005/8/layout/chevron1"/>
    <dgm:cxn modelId="{66371A41-2A1B-475E-9DF9-71665C50E562}" type="presParOf" srcId="{84973F92-A83A-463C-BD2F-2435EEBA98EB}" destId="{305FA8EF-FEE5-4018-B748-DAC5D753B653}" srcOrd="3" destOrd="0" presId="urn:microsoft.com/office/officeart/2005/8/layout/chevron1"/>
    <dgm:cxn modelId="{87ACE6DE-DD61-4959-82B2-6D35717CA8F7}" type="presParOf" srcId="{84973F92-A83A-463C-BD2F-2435EEBA98EB}" destId="{3AC505A1-D215-4913-A7CB-1F3052A3C322}" srcOrd="4" destOrd="0" presId="urn:microsoft.com/office/officeart/2005/8/layout/chevron1"/>
    <dgm:cxn modelId="{158BB832-9957-4206-A491-12162B258388}" type="presParOf" srcId="{84973F92-A83A-463C-BD2F-2435EEBA98EB}" destId="{C36EC760-39E7-4B01-AF20-7C511C41EDA7}" srcOrd="5" destOrd="0" presId="urn:microsoft.com/office/officeart/2005/8/layout/chevron1"/>
    <dgm:cxn modelId="{0A9838BE-CBBB-46A8-9464-9B0F06A9DCEE}" type="presParOf" srcId="{84973F92-A83A-463C-BD2F-2435EEBA98EB}" destId="{85725DFC-62FD-4014-A0B2-9E26472B1563}" srcOrd="6" destOrd="0" presId="urn:microsoft.com/office/officeart/2005/8/layout/chevron1"/>
    <dgm:cxn modelId="{8680329F-1CF1-41FA-BE1C-66B486F35D0B}" type="presParOf" srcId="{84973F92-A83A-463C-BD2F-2435EEBA98EB}" destId="{A87193B9-0941-4834-B60C-A5C2A8A9BC55}" srcOrd="7" destOrd="0" presId="urn:microsoft.com/office/officeart/2005/8/layout/chevron1"/>
    <dgm:cxn modelId="{23BEDB41-D545-4569-9185-A976CEF6A7B4}" type="presParOf" srcId="{84973F92-A83A-463C-BD2F-2435EEBA98EB}" destId="{9739F085-06A7-4683-B232-11BB2C42D2DD}" srcOrd="8" destOrd="0" presId="urn:microsoft.com/office/officeart/2005/8/layout/chevron1"/>
    <dgm:cxn modelId="{85761F4C-5896-4B61-B5C9-506CC7F238DB}" type="presParOf" srcId="{84973F92-A83A-463C-BD2F-2435EEBA98EB}" destId="{AF93778E-9361-4477-984A-F7EBABE5A721}" srcOrd="9" destOrd="0" presId="urn:microsoft.com/office/officeart/2005/8/layout/chevron1"/>
    <dgm:cxn modelId="{BC5BCB1C-319B-4AAE-97EF-25EB4D0266DA}" type="presParOf" srcId="{84973F92-A83A-463C-BD2F-2435EEBA98EB}" destId="{7E65EC65-28FB-4C44-968A-9A945315F9AD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22DFC31-FD20-403A-9442-02C0780665AE}" type="doc">
      <dgm:prSet loTypeId="urn:microsoft.com/office/officeart/2005/8/layout/vList2" loCatId="list" qsTypeId="urn:microsoft.com/office/officeart/2005/8/quickstyle/3d2" qsCatId="3D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FB403F2D-C22C-4B1A-88A3-9AD9BAA85672}">
      <dgm:prSet custT="1"/>
      <dgm:spPr/>
      <dgm:t>
        <a:bodyPr/>
        <a:lstStyle/>
        <a:p>
          <a:pPr rtl="0"/>
          <a:r>
            <a:rPr lang="ru-RU" sz="1800" dirty="0" smtClean="0"/>
            <a:t>Входной контроль качества контента</a:t>
          </a:r>
          <a:endParaRPr lang="ru-RU" sz="1800" dirty="0"/>
        </a:p>
      </dgm:t>
    </dgm:pt>
    <dgm:pt modelId="{F2CB174E-1584-42BF-99AA-9D4F23D7D8AF}" type="parTrans" cxnId="{714F725D-6F90-4040-812B-AFA7EC2AE5B1}">
      <dgm:prSet/>
      <dgm:spPr/>
      <dgm:t>
        <a:bodyPr/>
        <a:lstStyle/>
        <a:p>
          <a:endParaRPr lang="ru-RU" sz="2000"/>
        </a:p>
      </dgm:t>
    </dgm:pt>
    <dgm:pt modelId="{7CA51797-BD2B-4FEF-9852-373DC9AE1CB9}" type="sibTrans" cxnId="{714F725D-6F90-4040-812B-AFA7EC2AE5B1}">
      <dgm:prSet/>
      <dgm:spPr/>
      <dgm:t>
        <a:bodyPr/>
        <a:lstStyle/>
        <a:p>
          <a:endParaRPr lang="ru-RU" sz="2000"/>
        </a:p>
      </dgm:t>
    </dgm:pt>
    <dgm:pt modelId="{EA6B4743-AF80-4C92-8A6E-1E51C323963B}">
      <dgm:prSet custT="1"/>
      <dgm:spPr/>
      <dgm:t>
        <a:bodyPr/>
        <a:lstStyle/>
        <a:p>
          <a:pPr rtl="0"/>
          <a:r>
            <a:rPr lang="ru-RU" sz="1800" smtClean="0"/>
            <a:t>Выходной </a:t>
          </a:r>
          <a:r>
            <a:rPr lang="ru-RU" sz="1800" dirty="0" smtClean="0"/>
            <a:t>контроль вещаемого контента</a:t>
          </a:r>
          <a:endParaRPr lang="ru-RU" sz="1800" dirty="0"/>
        </a:p>
      </dgm:t>
    </dgm:pt>
    <dgm:pt modelId="{21D74CD7-444E-4149-A0A7-61106D557D78}" type="parTrans" cxnId="{2CDBD9C6-72FD-44B3-9DFF-F360DB74C87A}">
      <dgm:prSet/>
      <dgm:spPr/>
      <dgm:t>
        <a:bodyPr/>
        <a:lstStyle/>
        <a:p>
          <a:endParaRPr lang="ru-RU" sz="2000"/>
        </a:p>
      </dgm:t>
    </dgm:pt>
    <dgm:pt modelId="{61B6F379-EB46-49ED-B615-A3A073A28FD5}" type="sibTrans" cxnId="{2CDBD9C6-72FD-44B3-9DFF-F360DB74C87A}">
      <dgm:prSet/>
      <dgm:spPr/>
      <dgm:t>
        <a:bodyPr/>
        <a:lstStyle/>
        <a:p>
          <a:endParaRPr lang="ru-RU" sz="2000"/>
        </a:p>
      </dgm:t>
    </dgm:pt>
    <dgm:pt modelId="{24061D4B-A817-4A3F-A1D7-F4D3540C5058}">
      <dgm:prSet custT="1"/>
      <dgm:spPr/>
      <dgm:t>
        <a:bodyPr/>
        <a:lstStyle/>
        <a:p>
          <a:pPr rtl="0"/>
          <a:r>
            <a:rPr lang="ru-RU" sz="1800" smtClean="0"/>
            <a:t>Входной </a:t>
          </a:r>
          <a:r>
            <a:rPr lang="ru-RU" sz="1800" dirty="0" smtClean="0"/>
            <a:t>контроль качества ТВ трансляции</a:t>
          </a:r>
          <a:endParaRPr lang="ru-RU" sz="1800" dirty="0"/>
        </a:p>
      </dgm:t>
    </dgm:pt>
    <dgm:pt modelId="{8A2D2D14-8D02-42BF-A5AA-FB605FD1A7AD}" type="parTrans" cxnId="{2A529B33-5825-4650-A5D9-AEE3AB0A27AB}">
      <dgm:prSet/>
      <dgm:spPr/>
      <dgm:t>
        <a:bodyPr/>
        <a:lstStyle/>
        <a:p>
          <a:endParaRPr lang="ru-RU" sz="2000"/>
        </a:p>
      </dgm:t>
    </dgm:pt>
    <dgm:pt modelId="{A6458566-DA8C-47DC-9493-85E6B8A4667D}" type="sibTrans" cxnId="{2A529B33-5825-4650-A5D9-AEE3AB0A27AB}">
      <dgm:prSet/>
      <dgm:spPr/>
      <dgm:t>
        <a:bodyPr/>
        <a:lstStyle/>
        <a:p>
          <a:endParaRPr lang="ru-RU" sz="2000"/>
        </a:p>
      </dgm:t>
    </dgm:pt>
    <dgm:pt modelId="{DB329161-DEEC-470B-90CF-FF7BFD4BC5A6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ru-RU" sz="1800" dirty="0" smtClean="0"/>
            <a:t>Входной контроль качества потока, принимаемого со спутника, входной контроль качества ТВ трансляции после дешифрования</a:t>
          </a:r>
          <a:endParaRPr lang="ru-RU" sz="1800" dirty="0"/>
        </a:p>
      </dgm:t>
    </dgm:pt>
    <dgm:pt modelId="{4BE325DC-6A77-497E-B267-184DC22C9005}" type="parTrans" cxnId="{ACB75B78-B78E-4A85-8EAC-DC24A680F042}">
      <dgm:prSet/>
      <dgm:spPr/>
      <dgm:t>
        <a:bodyPr/>
        <a:lstStyle/>
        <a:p>
          <a:endParaRPr lang="ru-RU" sz="2000"/>
        </a:p>
      </dgm:t>
    </dgm:pt>
    <dgm:pt modelId="{EE802EA3-99B2-4A5F-98A9-C5DBC7DF3CD1}" type="sibTrans" cxnId="{ACB75B78-B78E-4A85-8EAC-DC24A680F042}">
      <dgm:prSet/>
      <dgm:spPr/>
      <dgm:t>
        <a:bodyPr/>
        <a:lstStyle/>
        <a:p>
          <a:endParaRPr lang="ru-RU" sz="2000"/>
        </a:p>
      </dgm:t>
    </dgm:pt>
    <dgm:pt modelId="{BC89F09B-35C5-41FF-977C-3A77B7D11B3C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ru-RU" sz="1800" smtClean="0"/>
            <a:t>Выходной </a:t>
          </a:r>
          <a:r>
            <a:rPr lang="ru-RU" sz="1800" dirty="0" smtClean="0"/>
            <a:t>контроль (искажений от кодирования и мультиплексирования</a:t>
          </a:r>
          <a:r>
            <a:rPr lang="ru-RU" sz="1800" smtClean="0"/>
            <a:t>), контроль </a:t>
          </a:r>
          <a:r>
            <a:rPr lang="ru-RU" sz="1800" dirty="0" smtClean="0"/>
            <a:t>параметров транспортного потока после шифрования</a:t>
          </a:r>
          <a:endParaRPr lang="ru-RU" sz="1800" dirty="0"/>
        </a:p>
      </dgm:t>
    </dgm:pt>
    <dgm:pt modelId="{585500E5-193E-4241-AB33-1D22AE4C8958}" type="parTrans" cxnId="{E9D2788B-7FE7-45DF-9055-DA3E71CD79CC}">
      <dgm:prSet/>
      <dgm:spPr/>
      <dgm:t>
        <a:bodyPr/>
        <a:lstStyle/>
        <a:p>
          <a:endParaRPr lang="ru-RU" sz="2000"/>
        </a:p>
      </dgm:t>
    </dgm:pt>
    <dgm:pt modelId="{6191C75E-E55D-4D6D-9E5B-E39F8E1B09CC}" type="sibTrans" cxnId="{E9D2788B-7FE7-45DF-9055-DA3E71CD79CC}">
      <dgm:prSet/>
      <dgm:spPr/>
      <dgm:t>
        <a:bodyPr/>
        <a:lstStyle/>
        <a:p>
          <a:endParaRPr lang="ru-RU" sz="2000"/>
        </a:p>
      </dgm:t>
    </dgm:pt>
    <dgm:pt modelId="{72D30888-2804-4856-95E9-8E7EB0FEA3F0}">
      <dgm:prSet custT="1"/>
      <dgm:spPr/>
      <dgm:t>
        <a:bodyPr/>
        <a:lstStyle/>
        <a:p>
          <a:pPr rtl="0"/>
          <a:r>
            <a:rPr lang="ru-RU" sz="1800" smtClean="0"/>
            <a:t>Входной </a:t>
          </a:r>
          <a:r>
            <a:rPr lang="ru-RU" sz="1800" dirty="0" smtClean="0"/>
            <a:t>контроль зашифрованного транспортного потока </a:t>
          </a:r>
          <a:endParaRPr lang="ru-RU" sz="1800" dirty="0"/>
        </a:p>
      </dgm:t>
    </dgm:pt>
    <dgm:pt modelId="{D24E835C-6A2D-4D01-88E4-8BCB3330B8E9}" type="parTrans" cxnId="{BEEA8E01-FAF8-4B26-AAFA-37BA92A330CA}">
      <dgm:prSet/>
      <dgm:spPr/>
      <dgm:t>
        <a:bodyPr/>
        <a:lstStyle/>
        <a:p>
          <a:endParaRPr lang="ru-RU" sz="2000"/>
        </a:p>
      </dgm:t>
    </dgm:pt>
    <dgm:pt modelId="{4D804874-1636-4BED-B449-7DB8CBD9F17D}" type="sibTrans" cxnId="{BEEA8E01-FAF8-4B26-AAFA-37BA92A330CA}">
      <dgm:prSet/>
      <dgm:spPr/>
      <dgm:t>
        <a:bodyPr/>
        <a:lstStyle/>
        <a:p>
          <a:endParaRPr lang="ru-RU" sz="2000"/>
        </a:p>
      </dgm:t>
    </dgm:pt>
    <dgm:pt modelId="{EA6A80E4-113E-4AD1-B60B-CBC4839B8D18}">
      <dgm:prSet custT="1"/>
      <dgm:spPr/>
      <dgm:t>
        <a:bodyPr/>
        <a:lstStyle/>
        <a:p>
          <a:pPr rtl="0"/>
          <a:r>
            <a:rPr lang="ru-RU" sz="1800" dirty="0" smtClean="0"/>
            <a:t>Выходной контроль вещаемого контента после региональной врезки, в </a:t>
          </a:r>
          <a:r>
            <a:rPr lang="ru-RU" sz="1800" dirty="0" err="1" smtClean="0"/>
            <a:t>т.ч</a:t>
          </a:r>
          <a:r>
            <a:rPr lang="ru-RU" sz="1800" dirty="0" smtClean="0"/>
            <a:t>., искажений от кодирования и мультиплексирования, контроль параметров транспортного потока после шифрования </a:t>
          </a:r>
          <a:endParaRPr lang="ru-RU" sz="1800" dirty="0"/>
        </a:p>
      </dgm:t>
    </dgm:pt>
    <dgm:pt modelId="{700437F6-56E2-4EE0-9E71-48FE693D8625}" type="parTrans" cxnId="{11BF0113-B91A-4C1C-A151-C643D801408B}">
      <dgm:prSet/>
      <dgm:spPr/>
      <dgm:t>
        <a:bodyPr/>
        <a:lstStyle/>
        <a:p>
          <a:endParaRPr lang="ru-RU"/>
        </a:p>
      </dgm:t>
    </dgm:pt>
    <dgm:pt modelId="{EBB39DD4-4084-46B7-A4F0-67EE0BD13C8C}" type="sibTrans" cxnId="{11BF0113-B91A-4C1C-A151-C643D801408B}">
      <dgm:prSet/>
      <dgm:spPr/>
      <dgm:t>
        <a:bodyPr/>
        <a:lstStyle/>
        <a:p>
          <a:endParaRPr lang="ru-RU"/>
        </a:p>
      </dgm:t>
    </dgm:pt>
    <dgm:pt modelId="{89B306E1-A5AB-4DC3-BC5F-D897D8E06A23}">
      <dgm:prSet custT="1"/>
      <dgm:spPr/>
      <dgm:t>
        <a:bodyPr/>
        <a:lstStyle/>
        <a:p>
          <a:pPr rtl="0"/>
          <a:r>
            <a:rPr lang="ru-RU" sz="1800" dirty="0" smtClean="0"/>
            <a:t>Входной контроль зашифрованного транспортного потока </a:t>
          </a:r>
          <a:endParaRPr lang="ru-RU" sz="1800" dirty="0"/>
        </a:p>
      </dgm:t>
    </dgm:pt>
    <dgm:pt modelId="{5845C2B5-5712-4B63-9D50-C1B85988303C}" type="parTrans" cxnId="{09F9EA96-BE44-4B89-AD35-E2560CD5E3B9}">
      <dgm:prSet/>
      <dgm:spPr/>
      <dgm:t>
        <a:bodyPr/>
        <a:lstStyle/>
        <a:p>
          <a:endParaRPr lang="ru-RU"/>
        </a:p>
      </dgm:t>
    </dgm:pt>
    <dgm:pt modelId="{23AFD91B-5D7B-4635-9606-C29B2670493A}" type="sibTrans" cxnId="{09F9EA96-BE44-4B89-AD35-E2560CD5E3B9}">
      <dgm:prSet/>
      <dgm:spPr/>
      <dgm:t>
        <a:bodyPr/>
        <a:lstStyle/>
        <a:p>
          <a:endParaRPr lang="ru-RU"/>
        </a:p>
      </dgm:t>
    </dgm:pt>
    <dgm:pt modelId="{475534C1-9086-4D39-97D8-4B3615480543}">
      <dgm:prSet custT="1"/>
      <dgm:spPr/>
      <dgm:t>
        <a:bodyPr/>
        <a:lstStyle/>
        <a:p>
          <a:pPr rtl="0"/>
          <a:r>
            <a:rPr lang="ru-RU" sz="1800" dirty="0" smtClean="0"/>
            <a:t>Входной контроль качества потока, принимаемого со спутника</a:t>
          </a:r>
          <a:endParaRPr lang="ru-RU" sz="1800" dirty="0"/>
        </a:p>
      </dgm:t>
    </dgm:pt>
    <dgm:pt modelId="{4BCF593C-DCEF-4653-BA25-03769F7AEE8A}" type="parTrans" cxnId="{97D48E57-4AD2-4F44-B97F-6653F49E5AC5}">
      <dgm:prSet/>
      <dgm:spPr/>
      <dgm:t>
        <a:bodyPr/>
        <a:lstStyle/>
        <a:p>
          <a:endParaRPr lang="ru-RU"/>
        </a:p>
      </dgm:t>
    </dgm:pt>
    <dgm:pt modelId="{006A1168-2D9D-4751-B2F0-8B3D2AA7ED66}" type="sibTrans" cxnId="{97D48E57-4AD2-4F44-B97F-6653F49E5AC5}">
      <dgm:prSet/>
      <dgm:spPr/>
      <dgm:t>
        <a:bodyPr/>
        <a:lstStyle/>
        <a:p>
          <a:endParaRPr lang="ru-RU"/>
        </a:p>
      </dgm:t>
    </dgm:pt>
    <dgm:pt modelId="{E5CCDBDD-94FC-4648-B475-45D79697C30B}">
      <dgm:prSet custT="1"/>
      <dgm:spPr/>
      <dgm:t>
        <a:bodyPr/>
        <a:lstStyle/>
        <a:p>
          <a:pPr rtl="0"/>
          <a:r>
            <a:rPr lang="ru-RU" sz="1800" dirty="0" smtClean="0"/>
            <a:t>Выходной контроль качества ТВ трансляции</a:t>
          </a:r>
          <a:endParaRPr lang="ru-RU" sz="1800" dirty="0"/>
        </a:p>
      </dgm:t>
    </dgm:pt>
    <dgm:pt modelId="{FB1E333C-363E-49BB-B72C-536654DD0A9E}" type="parTrans" cxnId="{C9747813-092B-476C-8243-C1E4D0A18058}">
      <dgm:prSet/>
      <dgm:spPr/>
      <dgm:t>
        <a:bodyPr/>
        <a:lstStyle/>
        <a:p>
          <a:endParaRPr lang="ru-RU"/>
        </a:p>
      </dgm:t>
    </dgm:pt>
    <dgm:pt modelId="{BDC3A6F8-F81B-4D98-9272-47E11ADB01E8}" type="sibTrans" cxnId="{C9747813-092B-476C-8243-C1E4D0A18058}">
      <dgm:prSet/>
      <dgm:spPr/>
      <dgm:t>
        <a:bodyPr/>
        <a:lstStyle/>
        <a:p>
          <a:endParaRPr lang="ru-RU"/>
        </a:p>
      </dgm:t>
    </dgm:pt>
    <dgm:pt modelId="{FB7A4DD2-16BE-4B95-A721-24C2EA2E2E2A}" type="pres">
      <dgm:prSet presAssocID="{F22DFC31-FD20-403A-9442-02C0780665A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121D2A-E52B-427C-AD25-FB2BBE4E96E7}" type="pres">
      <dgm:prSet presAssocID="{FB403F2D-C22C-4B1A-88A3-9AD9BAA85672}" presName="parentText" presStyleLbl="node1" presStyleIdx="0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B40565-666B-4F1C-890D-92D15108832F}" type="pres">
      <dgm:prSet presAssocID="{7CA51797-BD2B-4FEF-9852-373DC9AE1CB9}" presName="spacer" presStyleCnt="0"/>
      <dgm:spPr/>
      <dgm:t>
        <a:bodyPr/>
        <a:lstStyle/>
        <a:p>
          <a:endParaRPr lang="ru-RU"/>
        </a:p>
      </dgm:t>
    </dgm:pt>
    <dgm:pt modelId="{253F834C-9188-489E-BF10-F7E485232EF8}" type="pres">
      <dgm:prSet presAssocID="{EA6B4743-AF80-4C92-8A6E-1E51C323963B}" presName="parentText" presStyleLbl="node1" presStyleIdx="1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0DD872-D888-43F1-BB56-994F8167F50B}" type="pres">
      <dgm:prSet presAssocID="{61B6F379-EB46-49ED-B615-A3A073A28FD5}" presName="spacer" presStyleCnt="0"/>
      <dgm:spPr/>
      <dgm:t>
        <a:bodyPr/>
        <a:lstStyle/>
        <a:p>
          <a:endParaRPr lang="ru-RU"/>
        </a:p>
      </dgm:t>
    </dgm:pt>
    <dgm:pt modelId="{B9B70478-C6A6-48BA-99CE-FAF4B60BB95D}" type="pres">
      <dgm:prSet presAssocID="{24061D4B-A817-4A3F-A1D7-F4D3540C5058}" presName="parentText" presStyleLbl="node1" presStyleIdx="2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D0E0B8-DD40-4707-86BF-EE95838BF7BD}" type="pres">
      <dgm:prSet presAssocID="{A6458566-DA8C-47DC-9493-85E6B8A4667D}" presName="spacer" presStyleCnt="0"/>
      <dgm:spPr/>
      <dgm:t>
        <a:bodyPr/>
        <a:lstStyle/>
        <a:p>
          <a:endParaRPr lang="ru-RU"/>
        </a:p>
      </dgm:t>
    </dgm:pt>
    <dgm:pt modelId="{B82008F6-7D91-43AF-93B1-5BB291FAFED0}" type="pres">
      <dgm:prSet presAssocID="{BC89F09B-35C5-41FF-977C-3A77B7D11B3C}" presName="parentText" presStyleLbl="node1" presStyleIdx="3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7E0353-6CA6-4D22-A181-35D249BEC707}" type="pres">
      <dgm:prSet presAssocID="{6191C75E-E55D-4D6D-9E5B-E39F8E1B09CC}" presName="spacer" presStyleCnt="0"/>
      <dgm:spPr/>
      <dgm:t>
        <a:bodyPr/>
        <a:lstStyle/>
        <a:p>
          <a:endParaRPr lang="ru-RU"/>
        </a:p>
      </dgm:t>
    </dgm:pt>
    <dgm:pt modelId="{6BAC2D6F-2687-470E-B1DB-286B4B852440}" type="pres">
      <dgm:prSet presAssocID="{72D30888-2804-4856-95E9-8E7EB0FEA3F0}" presName="parentText" presStyleLbl="node1" presStyleIdx="4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83485A-711A-49DE-B4ED-C12E6108D3EA}" type="pres">
      <dgm:prSet presAssocID="{4D804874-1636-4BED-B449-7DB8CBD9F17D}" presName="spacer" presStyleCnt="0"/>
      <dgm:spPr/>
      <dgm:t>
        <a:bodyPr/>
        <a:lstStyle/>
        <a:p>
          <a:endParaRPr lang="ru-RU"/>
        </a:p>
      </dgm:t>
    </dgm:pt>
    <dgm:pt modelId="{D8D1FF43-2A44-460C-838A-C1045B18E53B}" type="pres">
      <dgm:prSet presAssocID="{DB329161-DEEC-470B-90CF-FF7BFD4BC5A6}" presName="parentText" presStyleLbl="node1" presStyleIdx="5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C71DC3-7F63-4722-B93B-5430A0A84C1D}" type="pres">
      <dgm:prSet presAssocID="{EE802EA3-99B2-4A5F-98A9-C5DBC7DF3CD1}" presName="spacer" presStyleCnt="0"/>
      <dgm:spPr/>
      <dgm:t>
        <a:bodyPr/>
        <a:lstStyle/>
        <a:p>
          <a:endParaRPr lang="ru-RU"/>
        </a:p>
      </dgm:t>
    </dgm:pt>
    <dgm:pt modelId="{507B2A84-0067-4603-9E58-B13ABB5F9804}" type="pres">
      <dgm:prSet presAssocID="{EA6A80E4-113E-4AD1-B60B-CBC4839B8D18}" presName="parentText" presStyleLbl="node1" presStyleIdx="6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EA5E7A-C120-494B-9D41-EFDC24BE1542}" type="pres">
      <dgm:prSet presAssocID="{EBB39DD4-4084-46B7-A4F0-67EE0BD13C8C}" presName="spacer" presStyleCnt="0"/>
      <dgm:spPr/>
    </dgm:pt>
    <dgm:pt modelId="{C564D599-70BC-4FAC-81FF-B934D71BD6BC}" type="pres">
      <dgm:prSet presAssocID="{89B306E1-A5AB-4DC3-BC5F-D897D8E06A23}" presName="parentText" presStyleLbl="node1" presStyleIdx="7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53172F-B371-4978-81AA-D0F75419805A}" type="pres">
      <dgm:prSet presAssocID="{23AFD91B-5D7B-4635-9606-C29B2670493A}" presName="spacer" presStyleCnt="0"/>
      <dgm:spPr/>
    </dgm:pt>
    <dgm:pt modelId="{1369957A-DF14-4BBD-B881-9BBE027B218D}" type="pres">
      <dgm:prSet presAssocID="{475534C1-9086-4D39-97D8-4B3615480543}" presName="parentText" presStyleLbl="node1" presStyleIdx="8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C08D85-39CF-4123-865C-540A4A41BD28}" type="pres">
      <dgm:prSet presAssocID="{006A1168-2D9D-4751-B2F0-8B3D2AA7ED66}" presName="spacer" presStyleCnt="0"/>
      <dgm:spPr/>
    </dgm:pt>
    <dgm:pt modelId="{4C2D2EE2-7B99-42D2-9D24-CBDAEEC9BBF6}" type="pres">
      <dgm:prSet presAssocID="{E5CCDBDD-94FC-4648-B475-45D79697C30B}" presName="parentText" presStyleLbl="node1" presStyleIdx="9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D45748-C1FA-428A-80C1-1C53DB52F65B}" type="presOf" srcId="{BC89F09B-35C5-41FF-977C-3A77B7D11B3C}" destId="{B82008F6-7D91-43AF-93B1-5BB291FAFED0}" srcOrd="0" destOrd="0" presId="urn:microsoft.com/office/officeart/2005/8/layout/vList2"/>
    <dgm:cxn modelId="{CC616F1C-2A53-46D8-9380-2789E5AD49A2}" type="presOf" srcId="{89B306E1-A5AB-4DC3-BC5F-D897D8E06A23}" destId="{C564D599-70BC-4FAC-81FF-B934D71BD6BC}" srcOrd="0" destOrd="0" presId="urn:microsoft.com/office/officeart/2005/8/layout/vList2"/>
    <dgm:cxn modelId="{ACB75B78-B78E-4A85-8EAC-DC24A680F042}" srcId="{F22DFC31-FD20-403A-9442-02C0780665AE}" destId="{DB329161-DEEC-470B-90CF-FF7BFD4BC5A6}" srcOrd="5" destOrd="0" parTransId="{4BE325DC-6A77-497E-B267-184DC22C9005}" sibTransId="{EE802EA3-99B2-4A5F-98A9-C5DBC7DF3CD1}"/>
    <dgm:cxn modelId="{2A529B33-5825-4650-A5D9-AEE3AB0A27AB}" srcId="{F22DFC31-FD20-403A-9442-02C0780665AE}" destId="{24061D4B-A817-4A3F-A1D7-F4D3540C5058}" srcOrd="2" destOrd="0" parTransId="{8A2D2D14-8D02-42BF-A5AA-FB605FD1A7AD}" sibTransId="{A6458566-DA8C-47DC-9493-85E6B8A4667D}"/>
    <dgm:cxn modelId="{12308C6F-45F7-40A5-BFD3-C927EF7C8739}" type="presOf" srcId="{475534C1-9086-4D39-97D8-4B3615480543}" destId="{1369957A-DF14-4BBD-B881-9BBE027B218D}" srcOrd="0" destOrd="0" presId="urn:microsoft.com/office/officeart/2005/8/layout/vList2"/>
    <dgm:cxn modelId="{97D48E57-4AD2-4F44-B97F-6653F49E5AC5}" srcId="{F22DFC31-FD20-403A-9442-02C0780665AE}" destId="{475534C1-9086-4D39-97D8-4B3615480543}" srcOrd="8" destOrd="0" parTransId="{4BCF593C-DCEF-4653-BA25-03769F7AEE8A}" sibTransId="{006A1168-2D9D-4751-B2F0-8B3D2AA7ED66}"/>
    <dgm:cxn modelId="{11BF0113-B91A-4C1C-A151-C643D801408B}" srcId="{F22DFC31-FD20-403A-9442-02C0780665AE}" destId="{EA6A80E4-113E-4AD1-B60B-CBC4839B8D18}" srcOrd="6" destOrd="0" parTransId="{700437F6-56E2-4EE0-9E71-48FE693D8625}" sibTransId="{EBB39DD4-4084-46B7-A4F0-67EE0BD13C8C}"/>
    <dgm:cxn modelId="{3941C904-9166-4A10-8673-2161B1376BB4}" type="presOf" srcId="{DB329161-DEEC-470B-90CF-FF7BFD4BC5A6}" destId="{D8D1FF43-2A44-460C-838A-C1045B18E53B}" srcOrd="0" destOrd="0" presId="urn:microsoft.com/office/officeart/2005/8/layout/vList2"/>
    <dgm:cxn modelId="{09F9EA96-BE44-4B89-AD35-E2560CD5E3B9}" srcId="{F22DFC31-FD20-403A-9442-02C0780665AE}" destId="{89B306E1-A5AB-4DC3-BC5F-D897D8E06A23}" srcOrd="7" destOrd="0" parTransId="{5845C2B5-5712-4B63-9D50-C1B85988303C}" sibTransId="{23AFD91B-5D7B-4635-9606-C29B2670493A}"/>
    <dgm:cxn modelId="{133246CD-0242-4D48-B717-0E351B053813}" type="presOf" srcId="{72D30888-2804-4856-95E9-8E7EB0FEA3F0}" destId="{6BAC2D6F-2687-470E-B1DB-286B4B852440}" srcOrd="0" destOrd="0" presId="urn:microsoft.com/office/officeart/2005/8/layout/vList2"/>
    <dgm:cxn modelId="{FA7E0997-21F7-49A0-B577-46C2F91F5DB3}" type="presOf" srcId="{FB403F2D-C22C-4B1A-88A3-9AD9BAA85672}" destId="{D7121D2A-E52B-427C-AD25-FB2BBE4E96E7}" srcOrd="0" destOrd="0" presId="urn:microsoft.com/office/officeart/2005/8/layout/vList2"/>
    <dgm:cxn modelId="{C9747813-092B-476C-8243-C1E4D0A18058}" srcId="{F22DFC31-FD20-403A-9442-02C0780665AE}" destId="{E5CCDBDD-94FC-4648-B475-45D79697C30B}" srcOrd="9" destOrd="0" parTransId="{FB1E333C-363E-49BB-B72C-536654DD0A9E}" sibTransId="{BDC3A6F8-F81B-4D98-9272-47E11ADB01E8}"/>
    <dgm:cxn modelId="{7F4F0BBF-6399-48F5-9973-FE4F72D4A7EB}" type="presOf" srcId="{F22DFC31-FD20-403A-9442-02C0780665AE}" destId="{FB7A4DD2-16BE-4B95-A721-24C2EA2E2E2A}" srcOrd="0" destOrd="0" presId="urn:microsoft.com/office/officeart/2005/8/layout/vList2"/>
    <dgm:cxn modelId="{714F725D-6F90-4040-812B-AFA7EC2AE5B1}" srcId="{F22DFC31-FD20-403A-9442-02C0780665AE}" destId="{FB403F2D-C22C-4B1A-88A3-9AD9BAA85672}" srcOrd="0" destOrd="0" parTransId="{F2CB174E-1584-42BF-99AA-9D4F23D7D8AF}" sibTransId="{7CA51797-BD2B-4FEF-9852-373DC9AE1CB9}"/>
    <dgm:cxn modelId="{9D066760-9C22-4440-B648-449EA9CC0BC4}" type="presOf" srcId="{E5CCDBDD-94FC-4648-B475-45D79697C30B}" destId="{4C2D2EE2-7B99-42D2-9D24-CBDAEEC9BBF6}" srcOrd="0" destOrd="0" presId="urn:microsoft.com/office/officeart/2005/8/layout/vList2"/>
    <dgm:cxn modelId="{2CDBD9C6-72FD-44B3-9DFF-F360DB74C87A}" srcId="{F22DFC31-FD20-403A-9442-02C0780665AE}" destId="{EA6B4743-AF80-4C92-8A6E-1E51C323963B}" srcOrd="1" destOrd="0" parTransId="{21D74CD7-444E-4149-A0A7-61106D557D78}" sibTransId="{61B6F379-EB46-49ED-B615-A3A073A28FD5}"/>
    <dgm:cxn modelId="{0620D4CC-A9B4-46FE-A0DF-9F530B4B001C}" type="presOf" srcId="{24061D4B-A817-4A3F-A1D7-F4D3540C5058}" destId="{B9B70478-C6A6-48BA-99CE-FAF4B60BB95D}" srcOrd="0" destOrd="0" presId="urn:microsoft.com/office/officeart/2005/8/layout/vList2"/>
    <dgm:cxn modelId="{BEEA8E01-FAF8-4B26-AAFA-37BA92A330CA}" srcId="{F22DFC31-FD20-403A-9442-02C0780665AE}" destId="{72D30888-2804-4856-95E9-8E7EB0FEA3F0}" srcOrd="4" destOrd="0" parTransId="{D24E835C-6A2D-4D01-88E4-8BCB3330B8E9}" sibTransId="{4D804874-1636-4BED-B449-7DB8CBD9F17D}"/>
    <dgm:cxn modelId="{B79CCFD6-7838-4370-9894-73C54AF1EB4D}" type="presOf" srcId="{EA6A80E4-113E-4AD1-B60B-CBC4839B8D18}" destId="{507B2A84-0067-4603-9E58-B13ABB5F9804}" srcOrd="0" destOrd="0" presId="urn:microsoft.com/office/officeart/2005/8/layout/vList2"/>
    <dgm:cxn modelId="{E9D2788B-7FE7-45DF-9055-DA3E71CD79CC}" srcId="{F22DFC31-FD20-403A-9442-02C0780665AE}" destId="{BC89F09B-35C5-41FF-977C-3A77B7D11B3C}" srcOrd="3" destOrd="0" parTransId="{585500E5-193E-4241-AB33-1D22AE4C8958}" sibTransId="{6191C75E-E55D-4D6D-9E5B-E39F8E1B09CC}"/>
    <dgm:cxn modelId="{38EB4E15-403B-4427-86EC-8C427C3229DA}" type="presOf" srcId="{EA6B4743-AF80-4C92-8A6E-1E51C323963B}" destId="{253F834C-9188-489E-BF10-F7E485232EF8}" srcOrd="0" destOrd="0" presId="urn:microsoft.com/office/officeart/2005/8/layout/vList2"/>
    <dgm:cxn modelId="{70E945B2-717F-4468-B62C-1AF7FC1B420B}" type="presParOf" srcId="{FB7A4DD2-16BE-4B95-A721-24C2EA2E2E2A}" destId="{D7121D2A-E52B-427C-AD25-FB2BBE4E96E7}" srcOrd="0" destOrd="0" presId="urn:microsoft.com/office/officeart/2005/8/layout/vList2"/>
    <dgm:cxn modelId="{1589E069-9D91-4E62-B451-3F34E4CAEDD4}" type="presParOf" srcId="{FB7A4DD2-16BE-4B95-A721-24C2EA2E2E2A}" destId="{6DB40565-666B-4F1C-890D-92D15108832F}" srcOrd="1" destOrd="0" presId="urn:microsoft.com/office/officeart/2005/8/layout/vList2"/>
    <dgm:cxn modelId="{C9ACB7D9-90FE-4303-9E95-8B3D83405D84}" type="presParOf" srcId="{FB7A4DD2-16BE-4B95-A721-24C2EA2E2E2A}" destId="{253F834C-9188-489E-BF10-F7E485232EF8}" srcOrd="2" destOrd="0" presId="urn:microsoft.com/office/officeart/2005/8/layout/vList2"/>
    <dgm:cxn modelId="{FECF253E-7F85-440A-B596-ECE824DE43F8}" type="presParOf" srcId="{FB7A4DD2-16BE-4B95-A721-24C2EA2E2E2A}" destId="{9D0DD872-D888-43F1-BB56-994F8167F50B}" srcOrd="3" destOrd="0" presId="urn:microsoft.com/office/officeart/2005/8/layout/vList2"/>
    <dgm:cxn modelId="{6D94A0B7-934F-4CFB-A703-49A918420890}" type="presParOf" srcId="{FB7A4DD2-16BE-4B95-A721-24C2EA2E2E2A}" destId="{B9B70478-C6A6-48BA-99CE-FAF4B60BB95D}" srcOrd="4" destOrd="0" presId="urn:microsoft.com/office/officeart/2005/8/layout/vList2"/>
    <dgm:cxn modelId="{6CC22DC5-7604-49CF-A22D-3514F6CA2FC5}" type="presParOf" srcId="{FB7A4DD2-16BE-4B95-A721-24C2EA2E2E2A}" destId="{39D0E0B8-DD40-4707-86BF-EE95838BF7BD}" srcOrd="5" destOrd="0" presId="urn:microsoft.com/office/officeart/2005/8/layout/vList2"/>
    <dgm:cxn modelId="{82195B30-CF8F-403B-8F02-C5EE8E567F68}" type="presParOf" srcId="{FB7A4DD2-16BE-4B95-A721-24C2EA2E2E2A}" destId="{B82008F6-7D91-43AF-93B1-5BB291FAFED0}" srcOrd="6" destOrd="0" presId="urn:microsoft.com/office/officeart/2005/8/layout/vList2"/>
    <dgm:cxn modelId="{F7E0DCE3-3CFB-4F59-A1BB-E43FF1856865}" type="presParOf" srcId="{FB7A4DD2-16BE-4B95-A721-24C2EA2E2E2A}" destId="{C57E0353-6CA6-4D22-A181-35D249BEC707}" srcOrd="7" destOrd="0" presId="urn:microsoft.com/office/officeart/2005/8/layout/vList2"/>
    <dgm:cxn modelId="{498D96DE-1F9D-4D98-94FE-7610F714D60B}" type="presParOf" srcId="{FB7A4DD2-16BE-4B95-A721-24C2EA2E2E2A}" destId="{6BAC2D6F-2687-470E-B1DB-286B4B852440}" srcOrd="8" destOrd="0" presId="urn:microsoft.com/office/officeart/2005/8/layout/vList2"/>
    <dgm:cxn modelId="{BEAF672C-3FBA-4C30-8F92-0BB8182502EC}" type="presParOf" srcId="{FB7A4DD2-16BE-4B95-A721-24C2EA2E2E2A}" destId="{F883485A-711A-49DE-B4ED-C12E6108D3EA}" srcOrd="9" destOrd="0" presId="urn:microsoft.com/office/officeart/2005/8/layout/vList2"/>
    <dgm:cxn modelId="{0C83D2D2-3026-488B-88AE-3CFCC06D87DB}" type="presParOf" srcId="{FB7A4DD2-16BE-4B95-A721-24C2EA2E2E2A}" destId="{D8D1FF43-2A44-460C-838A-C1045B18E53B}" srcOrd="10" destOrd="0" presId="urn:microsoft.com/office/officeart/2005/8/layout/vList2"/>
    <dgm:cxn modelId="{529C8B97-5839-468F-A064-61D8AE3A58A2}" type="presParOf" srcId="{FB7A4DD2-16BE-4B95-A721-24C2EA2E2E2A}" destId="{F0C71DC3-7F63-4722-B93B-5430A0A84C1D}" srcOrd="11" destOrd="0" presId="urn:microsoft.com/office/officeart/2005/8/layout/vList2"/>
    <dgm:cxn modelId="{DA360A6E-35F3-4CDA-A92D-5C03B2FB9352}" type="presParOf" srcId="{FB7A4DD2-16BE-4B95-A721-24C2EA2E2E2A}" destId="{507B2A84-0067-4603-9E58-B13ABB5F9804}" srcOrd="12" destOrd="0" presId="urn:microsoft.com/office/officeart/2005/8/layout/vList2"/>
    <dgm:cxn modelId="{0FD9B818-DF1F-404A-A9EF-AB433957B765}" type="presParOf" srcId="{FB7A4DD2-16BE-4B95-A721-24C2EA2E2E2A}" destId="{7BEA5E7A-C120-494B-9D41-EFDC24BE1542}" srcOrd="13" destOrd="0" presId="urn:microsoft.com/office/officeart/2005/8/layout/vList2"/>
    <dgm:cxn modelId="{0C315284-FB02-40C5-A29C-B35C8BE67520}" type="presParOf" srcId="{FB7A4DD2-16BE-4B95-A721-24C2EA2E2E2A}" destId="{C564D599-70BC-4FAC-81FF-B934D71BD6BC}" srcOrd="14" destOrd="0" presId="urn:microsoft.com/office/officeart/2005/8/layout/vList2"/>
    <dgm:cxn modelId="{D1579EDE-7ED7-43F9-B15D-8A24E5DCEA1E}" type="presParOf" srcId="{FB7A4DD2-16BE-4B95-A721-24C2EA2E2E2A}" destId="{8D53172F-B371-4978-81AA-D0F75419805A}" srcOrd="15" destOrd="0" presId="urn:microsoft.com/office/officeart/2005/8/layout/vList2"/>
    <dgm:cxn modelId="{AF1F67E7-370C-451D-AF4D-B30E3A0A0A91}" type="presParOf" srcId="{FB7A4DD2-16BE-4B95-A721-24C2EA2E2E2A}" destId="{1369957A-DF14-4BBD-B881-9BBE027B218D}" srcOrd="16" destOrd="0" presId="urn:microsoft.com/office/officeart/2005/8/layout/vList2"/>
    <dgm:cxn modelId="{9D4B4680-FF2D-4314-B65C-70C4B738CABB}" type="presParOf" srcId="{FB7A4DD2-16BE-4B95-A721-24C2EA2E2E2A}" destId="{4AC08D85-39CF-4123-865C-540A4A41BD28}" srcOrd="17" destOrd="0" presId="urn:microsoft.com/office/officeart/2005/8/layout/vList2"/>
    <dgm:cxn modelId="{F1E2DC17-F96C-49BD-B37C-AAB745316400}" type="presParOf" srcId="{FB7A4DD2-16BE-4B95-A721-24C2EA2E2E2A}" destId="{4C2D2EE2-7B99-42D2-9D24-CBDAEEC9BBF6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AFCDFA1-F6E9-4295-AF37-F765FFFFF133}" type="doc">
      <dgm:prSet loTypeId="urn:microsoft.com/office/officeart/2005/8/layout/vList5" loCatId="list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2B05B4D9-553C-40A6-970E-DCEFB5DF71BD}">
      <dgm:prSet custT="1"/>
      <dgm:spPr/>
      <dgm:t>
        <a:bodyPr/>
        <a:lstStyle/>
        <a:p>
          <a:pPr rtl="0"/>
          <a:r>
            <a:rPr lang="ru-RU" sz="2400" b="0" dirty="0" smtClean="0"/>
            <a:t>Уровень контента</a:t>
          </a:r>
          <a:endParaRPr lang="en-US" sz="2400" b="0" dirty="0"/>
        </a:p>
      </dgm:t>
    </dgm:pt>
    <dgm:pt modelId="{3EF6F999-A7D7-421A-B12E-92CCE0F9AFDE}" type="parTrans" cxnId="{67FEB2EF-466F-468F-9B78-5586AA861EBE}">
      <dgm:prSet/>
      <dgm:spPr/>
      <dgm:t>
        <a:bodyPr/>
        <a:lstStyle/>
        <a:p>
          <a:endParaRPr lang="ru-RU" sz="2400" b="0"/>
        </a:p>
      </dgm:t>
    </dgm:pt>
    <dgm:pt modelId="{8560A35D-F1D8-48A3-B92B-5FB5C3569EB6}" type="sibTrans" cxnId="{67FEB2EF-466F-468F-9B78-5586AA861EBE}">
      <dgm:prSet/>
      <dgm:spPr/>
      <dgm:t>
        <a:bodyPr/>
        <a:lstStyle/>
        <a:p>
          <a:endParaRPr lang="ru-RU" sz="2400" b="0"/>
        </a:p>
      </dgm:t>
    </dgm:pt>
    <dgm:pt modelId="{39477716-BA04-43B6-88DB-074184A56E83}">
      <dgm:prSet custT="1"/>
      <dgm:spPr/>
      <dgm:t>
        <a:bodyPr/>
        <a:lstStyle/>
        <a:p>
          <a:pPr rtl="0"/>
          <a:r>
            <a:rPr lang="ru-RU" sz="2400" b="0" dirty="0" smtClean="0"/>
            <a:t>Уровень транспортных потоков</a:t>
          </a:r>
          <a:endParaRPr lang="en-US" sz="2400" b="0" dirty="0"/>
        </a:p>
      </dgm:t>
    </dgm:pt>
    <dgm:pt modelId="{CEDC887E-D439-4BFB-B440-ABDF86E98D9C}" type="parTrans" cxnId="{BB9FDB42-E687-4F6F-B610-ACAE44477C21}">
      <dgm:prSet/>
      <dgm:spPr/>
      <dgm:t>
        <a:bodyPr/>
        <a:lstStyle/>
        <a:p>
          <a:endParaRPr lang="ru-RU" sz="2400" b="0"/>
        </a:p>
      </dgm:t>
    </dgm:pt>
    <dgm:pt modelId="{FA4A6194-7789-4EB9-A37B-149DB68E9383}" type="sibTrans" cxnId="{BB9FDB42-E687-4F6F-B610-ACAE44477C21}">
      <dgm:prSet/>
      <dgm:spPr/>
      <dgm:t>
        <a:bodyPr/>
        <a:lstStyle/>
        <a:p>
          <a:endParaRPr lang="ru-RU" sz="2400" b="0"/>
        </a:p>
      </dgm:t>
    </dgm:pt>
    <dgm:pt modelId="{2B9E2CC2-506A-416E-99CF-6F8EDE22E466}">
      <dgm:prSet custT="1"/>
      <dgm:spPr/>
      <dgm:t>
        <a:bodyPr/>
        <a:lstStyle/>
        <a:p>
          <a:pPr rtl="0"/>
          <a:r>
            <a:rPr lang="ru-RU" sz="2400" b="0" dirty="0" smtClean="0"/>
            <a:t>Физический уровень (уровень сигналов)</a:t>
          </a:r>
        </a:p>
      </dgm:t>
    </dgm:pt>
    <dgm:pt modelId="{8A713F98-C952-4AA0-B493-81B090E12FAC}" type="parTrans" cxnId="{0DAB71A2-A94B-4934-BB07-4C0F802DEF7D}">
      <dgm:prSet/>
      <dgm:spPr/>
      <dgm:t>
        <a:bodyPr/>
        <a:lstStyle/>
        <a:p>
          <a:endParaRPr lang="ru-RU" sz="2400" b="0"/>
        </a:p>
      </dgm:t>
    </dgm:pt>
    <dgm:pt modelId="{662BA7D6-1DE6-425B-9423-801F25D6DF01}" type="sibTrans" cxnId="{0DAB71A2-A94B-4934-BB07-4C0F802DEF7D}">
      <dgm:prSet/>
      <dgm:spPr/>
      <dgm:t>
        <a:bodyPr/>
        <a:lstStyle/>
        <a:p>
          <a:endParaRPr lang="ru-RU" sz="2400" b="0"/>
        </a:p>
      </dgm:t>
    </dgm:pt>
    <dgm:pt modelId="{EF047903-ED5D-4F78-8DB3-F075D49CCDCA}">
      <dgm:prSet custT="1"/>
      <dgm:spPr/>
      <dgm:t>
        <a:bodyPr/>
        <a:lstStyle/>
        <a:p>
          <a:pPr rtl="0"/>
          <a:r>
            <a:rPr lang="ru-RU" sz="2400" dirty="0" smtClean="0"/>
            <a:t>Мониторинг вещаемого контента –с</a:t>
          </a:r>
          <a:r>
            <a:rPr lang="ru-RU" sz="2400" b="0" dirty="0" smtClean="0"/>
            <a:t>оответствие реально транслируемого контента и сетки вещания</a:t>
          </a:r>
          <a:endParaRPr lang="en-US" sz="2400" b="0" dirty="0"/>
        </a:p>
      </dgm:t>
    </dgm:pt>
    <dgm:pt modelId="{3DC788A7-84F9-4ABA-BC5F-2124F8EC86EE}" type="parTrans" cxnId="{2E46FE4C-39FE-4CE4-BDA7-E42FD76108D0}">
      <dgm:prSet/>
      <dgm:spPr/>
      <dgm:t>
        <a:bodyPr/>
        <a:lstStyle/>
        <a:p>
          <a:endParaRPr lang="ru-RU"/>
        </a:p>
      </dgm:t>
    </dgm:pt>
    <dgm:pt modelId="{5EA89152-0AB3-44D4-BC80-7E65888575C8}" type="sibTrans" cxnId="{2E46FE4C-39FE-4CE4-BDA7-E42FD76108D0}">
      <dgm:prSet/>
      <dgm:spPr/>
      <dgm:t>
        <a:bodyPr/>
        <a:lstStyle/>
        <a:p>
          <a:endParaRPr lang="ru-RU"/>
        </a:p>
      </dgm:t>
    </dgm:pt>
    <dgm:pt modelId="{136A8713-04A7-485A-8F69-DF475086687E}">
      <dgm:prSet custT="1"/>
      <dgm:spPr/>
      <dgm:t>
        <a:bodyPr/>
        <a:lstStyle/>
        <a:p>
          <a:pPr rtl="0"/>
          <a:r>
            <a:rPr lang="ru-RU" sz="2400" b="0" dirty="0" smtClean="0"/>
            <a:t>Контроль качества работы кодеров/</a:t>
          </a:r>
          <a:r>
            <a:rPr lang="ru-RU" sz="2400" b="0" dirty="0" err="1" smtClean="0"/>
            <a:t>статмультиплексоров</a:t>
          </a:r>
          <a:endParaRPr lang="en-US" sz="2400" b="0" dirty="0"/>
        </a:p>
      </dgm:t>
    </dgm:pt>
    <dgm:pt modelId="{CF6A76F0-7FCF-4866-B672-40569F4EC83F}" type="parTrans" cxnId="{D20DFF28-E0C6-4DBA-98A5-6D171A6E6534}">
      <dgm:prSet/>
      <dgm:spPr/>
      <dgm:t>
        <a:bodyPr/>
        <a:lstStyle/>
        <a:p>
          <a:endParaRPr lang="ru-RU"/>
        </a:p>
      </dgm:t>
    </dgm:pt>
    <dgm:pt modelId="{8E695853-C7F2-48C0-91F7-251781C5E7E0}" type="sibTrans" cxnId="{D20DFF28-E0C6-4DBA-98A5-6D171A6E6534}">
      <dgm:prSet/>
      <dgm:spPr/>
      <dgm:t>
        <a:bodyPr/>
        <a:lstStyle/>
        <a:p>
          <a:endParaRPr lang="ru-RU"/>
        </a:p>
      </dgm:t>
    </dgm:pt>
    <dgm:pt modelId="{03164234-4204-4058-B1EF-8F53CC4DD7E2}">
      <dgm:prSet custT="1"/>
      <dgm:spPr/>
      <dgm:t>
        <a:bodyPr/>
        <a:lstStyle/>
        <a:p>
          <a:pPr rtl="0"/>
          <a:r>
            <a:rPr lang="ru-RU" sz="2400" b="0" dirty="0" smtClean="0"/>
            <a:t>Выходной контроль вещания</a:t>
          </a:r>
          <a:endParaRPr lang="en-US" sz="2400" b="0" dirty="0"/>
        </a:p>
      </dgm:t>
    </dgm:pt>
    <dgm:pt modelId="{CD20A3DC-A208-4299-9DAE-5A2658BA57BC}" type="parTrans" cxnId="{E0AADC32-3B89-49B0-824A-2EE177416002}">
      <dgm:prSet/>
      <dgm:spPr/>
      <dgm:t>
        <a:bodyPr/>
        <a:lstStyle/>
        <a:p>
          <a:endParaRPr lang="ru-RU"/>
        </a:p>
      </dgm:t>
    </dgm:pt>
    <dgm:pt modelId="{CBA69204-C0FA-4623-854F-50964E973BD4}" type="sibTrans" cxnId="{E0AADC32-3B89-49B0-824A-2EE177416002}">
      <dgm:prSet/>
      <dgm:spPr/>
      <dgm:t>
        <a:bodyPr/>
        <a:lstStyle/>
        <a:p>
          <a:endParaRPr lang="ru-RU"/>
        </a:p>
      </dgm:t>
    </dgm:pt>
    <dgm:pt modelId="{8D346232-8D8E-4F59-99D4-2DEE31215339}">
      <dgm:prSet custT="1"/>
      <dgm:spPr/>
      <dgm:t>
        <a:bodyPr/>
        <a:lstStyle/>
        <a:p>
          <a:pPr rtl="0"/>
          <a:r>
            <a:rPr lang="ru-RU" sz="2400" b="0" dirty="0" smtClean="0"/>
            <a:t>Сквозной мониторинг параметров транспортного потоков на всем протяжении сети передачи</a:t>
          </a:r>
          <a:endParaRPr lang="en-US" sz="2400" b="0" dirty="0"/>
        </a:p>
      </dgm:t>
    </dgm:pt>
    <dgm:pt modelId="{A266444A-3E98-4F45-ADCF-8C37E88CB9DC}" type="parTrans" cxnId="{010CDA2C-B02F-4EF4-ADBD-F1FDFB18970D}">
      <dgm:prSet/>
      <dgm:spPr/>
      <dgm:t>
        <a:bodyPr/>
        <a:lstStyle/>
        <a:p>
          <a:endParaRPr lang="ru-RU"/>
        </a:p>
      </dgm:t>
    </dgm:pt>
    <dgm:pt modelId="{666E04D4-0E79-4665-A893-F7F9586C0BDC}" type="sibTrans" cxnId="{010CDA2C-B02F-4EF4-ADBD-F1FDFB18970D}">
      <dgm:prSet/>
      <dgm:spPr/>
      <dgm:t>
        <a:bodyPr/>
        <a:lstStyle/>
        <a:p>
          <a:endParaRPr lang="ru-RU"/>
        </a:p>
      </dgm:t>
    </dgm:pt>
    <dgm:pt modelId="{AD2C626B-15F4-419E-BE0E-DEF85A6DEFDF}">
      <dgm:prSet custT="1"/>
      <dgm:spPr/>
      <dgm:t>
        <a:bodyPr/>
        <a:lstStyle/>
        <a:p>
          <a:pPr rtl="0"/>
          <a:r>
            <a:rPr lang="ru-RU" sz="2400" b="0" dirty="0" smtClean="0"/>
            <a:t>Анализ зашифрованных потоков</a:t>
          </a:r>
          <a:endParaRPr lang="en-US" sz="2400" b="0" dirty="0"/>
        </a:p>
      </dgm:t>
    </dgm:pt>
    <dgm:pt modelId="{C0278615-E5C0-42CE-80FE-2EDE0F29D252}" type="parTrans" cxnId="{3E1E3607-C9E3-4DA9-A6C4-095A8F4CF600}">
      <dgm:prSet/>
      <dgm:spPr/>
      <dgm:t>
        <a:bodyPr/>
        <a:lstStyle/>
        <a:p>
          <a:endParaRPr lang="ru-RU"/>
        </a:p>
      </dgm:t>
    </dgm:pt>
    <dgm:pt modelId="{A5F1C107-9564-4870-98EA-D3CB7238580D}" type="sibTrans" cxnId="{3E1E3607-C9E3-4DA9-A6C4-095A8F4CF600}">
      <dgm:prSet/>
      <dgm:spPr/>
      <dgm:t>
        <a:bodyPr/>
        <a:lstStyle/>
        <a:p>
          <a:endParaRPr lang="ru-RU"/>
        </a:p>
      </dgm:t>
    </dgm:pt>
    <dgm:pt modelId="{8537C31C-016A-4195-82CA-B59E860C2D42}">
      <dgm:prSet custT="1"/>
      <dgm:spPr/>
      <dgm:t>
        <a:bodyPr/>
        <a:lstStyle/>
        <a:p>
          <a:pPr rtl="0"/>
          <a:r>
            <a:rPr lang="ru-RU" sz="2400" b="0" dirty="0" smtClean="0"/>
            <a:t>Мониторинг доп. сервисов и меток</a:t>
          </a:r>
          <a:endParaRPr lang="en-US" sz="2400" b="0" dirty="0"/>
        </a:p>
      </dgm:t>
    </dgm:pt>
    <dgm:pt modelId="{F61334A1-A263-4470-B9CF-013CA43FC3A8}" type="parTrans" cxnId="{5F027612-1695-4DDF-8A8A-48ED40F02B35}">
      <dgm:prSet/>
      <dgm:spPr/>
      <dgm:t>
        <a:bodyPr/>
        <a:lstStyle/>
        <a:p>
          <a:endParaRPr lang="ru-RU"/>
        </a:p>
      </dgm:t>
    </dgm:pt>
    <dgm:pt modelId="{D641FA66-1163-43B1-8C65-31147892E01F}" type="sibTrans" cxnId="{5F027612-1695-4DDF-8A8A-48ED40F02B35}">
      <dgm:prSet/>
      <dgm:spPr/>
      <dgm:t>
        <a:bodyPr/>
        <a:lstStyle/>
        <a:p>
          <a:endParaRPr lang="ru-RU"/>
        </a:p>
      </dgm:t>
    </dgm:pt>
    <dgm:pt modelId="{80A125E5-7575-4E3F-A058-A7E01AFD318D}">
      <dgm:prSet custT="1"/>
      <dgm:spPr/>
      <dgm:t>
        <a:bodyPr/>
        <a:lstStyle/>
        <a:p>
          <a:pPr rtl="0"/>
          <a:r>
            <a:rPr lang="ru-RU" sz="2400" b="0" dirty="0" smtClean="0"/>
            <a:t>Мониторинг параметров сигналов ТВ вещания в сетях доставки и распространения</a:t>
          </a:r>
        </a:p>
      </dgm:t>
    </dgm:pt>
    <dgm:pt modelId="{1BC45590-1195-47FB-A12E-A43D242A62B4}" type="parTrans" cxnId="{23655892-25CD-4310-AAC9-02BAC7FA81B3}">
      <dgm:prSet/>
      <dgm:spPr/>
      <dgm:t>
        <a:bodyPr/>
        <a:lstStyle/>
        <a:p>
          <a:endParaRPr lang="ru-RU"/>
        </a:p>
      </dgm:t>
    </dgm:pt>
    <dgm:pt modelId="{91CE40B8-A953-4DE4-974C-B3C186EE42B6}" type="sibTrans" cxnId="{23655892-25CD-4310-AAC9-02BAC7FA81B3}">
      <dgm:prSet/>
      <dgm:spPr/>
      <dgm:t>
        <a:bodyPr/>
        <a:lstStyle/>
        <a:p>
          <a:endParaRPr lang="ru-RU"/>
        </a:p>
      </dgm:t>
    </dgm:pt>
    <dgm:pt modelId="{DF477C75-2FF1-4B6D-A2C7-CD041E830E68}">
      <dgm:prSet custT="1"/>
      <dgm:spPr/>
      <dgm:t>
        <a:bodyPr/>
        <a:lstStyle/>
        <a:p>
          <a:pPr rtl="0"/>
          <a:r>
            <a:rPr lang="en-US" sz="2400" b="0" dirty="0" smtClean="0"/>
            <a:t>Baseband-</a:t>
          </a:r>
          <a:r>
            <a:rPr lang="ru-RU" sz="2400" b="0" dirty="0" smtClean="0"/>
            <a:t>мониторинг</a:t>
          </a:r>
        </a:p>
      </dgm:t>
    </dgm:pt>
    <dgm:pt modelId="{A06E9F27-533F-44B9-95B7-25710EF4B95E}" type="parTrans" cxnId="{0D6330FF-0131-4163-A62D-DA3F3DE88BBB}">
      <dgm:prSet/>
      <dgm:spPr/>
      <dgm:t>
        <a:bodyPr/>
        <a:lstStyle/>
        <a:p>
          <a:endParaRPr lang="ru-RU"/>
        </a:p>
      </dgm:t>
    </dgm:pt>
    <dgm:pt modelId="{A68BEB9F-A1D0-4C35-85C7-C5753C8A3C86}" type="sibTrans" cxnId="{0D6330FF-0131-4163-A62D-DA3F3DE88BBB}">
      <dgm:prSet/>
      <dgm:spPr/>
      <dgm:t>
        <a:bodyPr/>
        <a:lstStyle/>
        <a:p>
          <a:endParaRPr lang="ru-RU"/>
        </a:p>
      </dgm:t>
    </dgm:pt>
    <dgm:pt modelId="{F4211E8B-4E42-41A5-A0FC-ACA129A3537E}" type="pres">
      <dgm:prSet presAssocID="{9AFCDFA1-F6E9-4295-AF37-F765FFFFF13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3F1866-9882-4BEA-B3B1-64BCDF29AED8}" type="pres">
      <dgm:prSet presAssocID="{2B05B4D9-553C-40A6-970E-DCEFB5DF71BD}" presName="linNode" presStyleCnt="0"/>
      <dgm:spPr/>
      <dgm:t>
        <a:bodyPr/>
        <a:lstStyle/>
        <a:p>
          <a:endParaRPr lang="ru-RU"/>
        </a:p>
      </dgm:t>
    </dgm:pt>
    <dgm:pt modelId="{43688A97-C008-47A9-9F2F-F16E93123B36}" type="pres">
      <dgm:prSet presAssocID="{2B05B4D9-553C-40A6-970E-DCEFB5DF71BD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D91134-A8EE-495C-92F1-6A10D8FB31AD}" type="pres">
      <dgm:prSet presAssocID="{2B05B4D9-553C-40A6-970E-DCEFB5DF71BD}" presName="descendantText" presStyleLbl="alignAccFollowNode1" presStyleIdx="0" presStyleCnt="3" custScaleY="1329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FBE20F-B056-4B5A-8B51-51B2336B51D5}" type="pres">
      <dgm:prSet presAssocID="{8560A35D-F1D8-48A3-B92B-5FB5C3569EB6}" presName="sp" presStyleCnt="0"/>
      <dgm:spPr/>
      <dgm:t>
        <a:bodyPr/>
        <a:lstStyle/>
        <a:p>
          <a:endParaRPr lang="ru-RU"/>
        </a:p>
      </dgm:t>
    </dgm:pt>
    <dgm:pt modelId="{C7FD0982-53BE-4D40-93E4-2F4DBF0C8DDC}" type="pres">
      <dgm:prSet presAssocID="{39477716-BA04-43B6-88DB-074184A56E83}" presName="linNode" presStyleCnt="0"/>
      <dgm:spPr/>
      <dgm:t>
        <a:bodyPr/>
        <a:lstStyle/>
        <a:p>
          <a:endParaRPr lang="ru-RU"/>
        </a:p>
      </dgm:t>
    </dgm:pt>
    <dgm:pt modelId="{4F71676F-0120-430B-915C-56E36CDD1123}" type="pres">
      <dgm:prSet presAssocID="{39477716-BA04-43B6-88DB-074184A56E83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6B2C99-726F-43ED-8F57-3A0F8009A43A}" type="pres">
      <dgm:prSet presAssocID="{39477716-BA04-43B6-88DB-074184A56E83}" presName="descendantText" presStyleLbl="alignAccFollowNode1" presStyleIdx="1" presStyleCnt="3" custScaleY="1275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3950A1-E365-46BE-A2D4-867C1B5B3AD2}" type="pres">
      <dgm:prSet presAssocID="{FA4A6194-7789-4EB9-A37B-149DB68E9383}" presName="sp" presStyleCnt="0"/>
      <dgm:spPr/>
      <dgm:t>
        <a:bodyPr/>
        <a:lstStyle/>
        <a:p>
          <a:endParaRPr lang="ru-RU"/>
        </a:p>
      </dgm:t>
    </dgm:pt>
    <dgm:pt modelId="{532DFBBD-F6D6-4337-814C-98745D34F281}" type="pres">
      <dgm:prSet presAssocID="{2B9E2CC2-506A-416E-99CF-6F8EDE22E466}" presName="linNode" presStyleCnt="0"/>
      <dgm:spPr/>
      <dgm:t>
        <a:bodyPr/>
        <a:lstStyle/>
        <a:p>
          <a:endParaRPr lang="ru-RU"/>
        </a:p>
      </dgm:t>
    </dgm:pt>
    <dgm:pt modelId="{5FB1EE37-0661-48A9-9734-759560DC315F}" type="pres">
      <dgm:prSet presAssocID="{2B9E2CC2-506A-416E-99CF-6F8EDE22E466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6E8311-9AB3-4FAA-AE0C-8BF039493786}" type="pres">
      <dgm:prSet presAssocID="{2B9E2CC2-506A-416E-99CF-6F8EDE22E466}" presName="descendantText" presStyleLbl="alignAccFollowNode1" presStyleIdx="2" presStyleCnt="3" custScaleY="1199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AB71A2-A94B-4934-BB07-4C0F802DEF7D}" srcId="{9AFCDFA1-F6E9-4295-AF37-F765FFFFF133}" destId="{2B9E2CC2-506A-416E-99CF-6F8EDE22E466}" srcOrd="2" destOrd="0" parTransId="{8A713F98-C952-4AA0-B493-81B090E12FAC}" sibTransId="{662BA7D6-1DE6-425B-9423-801F25D6DF01}"/>
    <dgm:cxn modelId="{C5240DD5-04BD-4E65-99BD-ECD436C60913}" type="presOf" srcId="{9AFCDFA1-F6E9-4295-AF37-F765FFFFF133}" destId="{F4211E8B-4E42-41A5-A0FC-ACA129A3537E}" srcOrd="0" destOrd="0" presId="urn:microsoft.com/office/officeart/2005/8/layout/vList5"/>
    <dgm:cxn modelId="{E0AADC32-3B89-49B0-824A-2EE177416002}" srcId="{2B05B4D9-553C-40A6-970E-DCEFB5DF71BD}" destId="{03164234-4204-4058-B1EF-8F53CC4DD7E2}" srcOrd="0" destOrd="0" parTransId="{CD20A3DC-A208-4299-9DAE-5A2658BA57BC}" sibTransId="{CBA69204-C0FA-4623-854F-50964E973BD4}"/>
    <dgm:cxn modelId="{23655892-25CD-4310-AAC9-02BAC7FA81B3}" srcId="{2B9E2CC2-506A-416E-99CF-6F8EDE22E466}" destId="{80A125E5-7575-4E3F-A058-A7E01AFD318D}" srcOrd="0" destOrd="0" parTransId="{1BC45590-1195-47FB-A12E-A43D242A62B4}" sibTransId="{91CE40B8-A953-4DE4-974C-B3C186EE42B6}"/>
    <dgm:cxn modelId="{D20DFF28-E0C6-4DBA-98A5-6D171A6E6534}" srcId="{2B05B4D9-553C-40A6-970E-DCEFB5DF71BD}" destId="{136A8713-04A7-485A-8F69-DF475086687E}" srcOrd="2" destOrd="0" parTransId="{CF6A76F0-7FCF-4866-B672-40569F4EC83F}" sibTransId="{8E695853-C7F2-48C0-91F7-251781C5E7E0}"/>
    <dgm:cxn modelId="{15906FAB-D4AA-4F14-A492-721DA6EB7C1D}" type="presOf" srcId="{AD2C626B-15F4-419E-BE0E-DEF85A6DEFDF}" destId="{476B2C99-726F-43ED-8F57-3A0F8009A43A}" srcOrd="0" destOrd="2" presId="urn:microsoft.com/office/officeart/2005/8/layout/vList5"/>
    <dgm:cxn modelId="{BB9FDB42-E687-4F6F-B610-ACAE44477C21}" srcId="{9AFCDFA1-F6E9-4295-AF37-F765FFFFF133}" destId="{39477716-BA04-43B6-88DB-074184A56E83}" srcOrd="1" destOrd="0" parTransId="{CEDC887E-D439-4BFB-B440-ABDF86E98D9C}" sibTransId="{FA4A6194-7789-4EB9-A37B-149DB68E9383}"/>
    <dgm:cxn modelId="{0FE052DD-F567-4A49-A512-841AE24ADEE1}" type="presOf" srcId="{136A8713-04A7-485A-8F69-DF475086687E}" destId="{0DD91134-A8EE-495C-92F1-6A10D8FB31AD}" srcOrd="0" destOrd="2" presId="urn:microsoft.com/office/officeart/2005/8/layout/vList5"/>
    <dgm:cxn modelId="{5F027612-1695-4DDF-8A8A-48ED40F02B35}" srcId="{39477716-BA04-43B6-88DB-074184A56E83}" destId="{8537C31C-016A-4195-82CA-B59E860C2D42}" srcOrd="1" destOrd="0" parTransId="{F61334A1-A263-4470-B9CF-013CA43FC3A8}" sibTransId="{D641FA66-1163-43B1-8C65-31147892E01F}"/>
    <dgm:cxn modelId="{85B0121E-C9C8-465C-9CE4-B26638804B3D}" type="presOf" srcId="{8D346232-8D8E-4F59-99D4-2DEE31215339}" destId="{476B2C99-726F-43ED-8F57-3A0F8009A43A}" srcOrd="0" destOrd="0" presId="urn:microsoft.com/office/officeart/2005/8/layout/vList5"/>
    <dgm:cxn modelId="{0D6330FF-0131-4163-A62D-DA3F3DE88BBB}" srcId="{2B9E2CC2-506A-416E-99CF-6F8EDE22E466}" destId="{DF477C75-2FF1-4B6D-A2C7-CD041E830E68}" srcOrd="1" destOrd="0" parTransId="{A06E9F27-533F-44B9-95B7-25710EF4B95E}" sibTransId="{A68BEB9F-A1D0-4C35-85C7-C5753C8A3C86}"/>
    <dgm:cxn modelId="{848B7214-C06F-448A-9684-8AEBBEF973D9}" type="presOf" srcId="{DF477C75-2FF1-4B6D-A2C7-CD041E830E68}" destId="{996E8311-9AB3-4FAA-AE0C-8BF039493786}" srcOrd="0" destOrd="1" presId="urn:microsoft.com/office/officeart/2005/8/layout/vList5"/>
    <dgm:cxn modelId="{977F11F4-B465-4B7C-B045-BBE2AA150977}" type="presOf" srcId="{03164234-4204-4058-B1EF-8F53CC4DD7E2}" destId="{0DD91134-A8EE-495C-92F1-6A10D8FB31AD}" srcOrd="0" destOrd="0" presId="urn:microsoft.com/office/officeart/2005/8/layout/vList5"/>
    <dgm:cxn modelId="{E2594FDB-8017-41A6-A68A-3B10374E253C}" type="presOf" srcId="{EF047903-ED5D-4F78-8DB3-F075D49CCDCA}" destId="{0DD91134-A8EE-495C-92F1-6A10D8FB31AD}" srcOrd="0" destOrd="1" presId="urn:microsoft.com/office/officeart/2005/8/layout/vList5"/>
    <dgm:cxn modelId="{67FEB2EF-466F-468F-9B78-5586AA861EBE}" srcId="{9AFCDFA1-F6E9-4295-AF37-F765FFFFF133}" destId="{2B05B4D9-553C-40A6-970E-DCEFB5DF71BD}" srcOrd="0" destOrd="0" parTransId="{3EF6F999-A7D7-421A-B12E-92CCE0F9AFDE}" sibTransId="{8560A35D-F1D8-48A3-B92B-5FB5C3569EB6}"/>
    <dgm:cxn modelId="{010CDA2C-B02F-4EF4-ADBD-F1FDFB18970D}" srcId="{39477716-BA04-43B6-88DB-074184A56E83}" destId="{8D346232-8D8E-4F59-99D4-2DEE31215339}" srcOrd="0" destOrd="0" parTransId="{A266444A-3E98-4F45-ADCF-8C37E88CB9DC}" sibTransId="{666E04D4-0E79-4665-A893-F7F9586C0BDC}"/>
    <dgm:cxn modelId="{F5696CF3-32D3-4152-966B-A9596FF9CF22}" type="presOf" srcId="{2B05B4D9-553C-40A6-970E-DCEFB5DF71BD}" destId="{43688A97-C008-47A9-9F2F-F16E93123B36}" srcOrd="0" destOrd="0" presId="urn:microsoft.com/office/officeart/2005/8/layout/vList5"/>
    <dgm:cxn modelId="{4EED214F-CA43-4F49-8303-7671D63A23AB}" type="presOf" srcId="{2B9E2CC2-506A-416E-99CF-6F8EDE22E466}" destId="{5FB1EE37-0661-48A9-9734-759560DC315F}" srcOrd="0" destOrd="0" presId="urn:microsoft.com/office/officeart/2005/8/layout/vList5"/>
    <dgm:cxn modelId="{03660A10-1AF6-4B65-801D-09015B638B69}" type="presOf" srcId="{8537C31C-016A-4195-82CA-B59E860C2D42}" destId="{476B2C99-726F-43ED-8F57-3A0F8009A43A}" srcOrd="0" destOrd="1" presId="urn:microsoft.com/office/officeart/2005/8/layout/vList5"/>
    <dgm:cxn modelId="{2E46FE4C-39FE-4CE4-BDA7-E42FD76108D0}" srcId="{2B05B4D9-553C-40A6-970E-DCEFB5DF71BD}" destId="{EF047903-ED5D-4F78-8DB3-F075D49CCDCA}" srcOrd="1" destOrd="0" parTransId="{3DC788A7-84F9-4ABA-BC5F-2124F8EC86EE}" sibTransId="{5EA89152-0AB3-44D4-BC80-7E65888575C8}"/>
    <dgm:cxn modelId="{3E1E3607-C9E3-4DA9-A6C4-095A8F4CF600}" srcId="{39477716-BA04-43B6-88DB-074184A56E83}" destId="{AD2C626B-15F4-419E-BE0E-DEF85A6DEFDF}" srcOrd="2" destOrd="0" parTransId="{C0278615-E5C0-42CE-80FE-2EDE0F29D252}" sibTransId="{A5F1C107-9564-4870-98EA-D3CB7238580D}"/>
    <dgm:cxn modelId="{6BF13A5B-B342-4F06-9E23-247BD7C0D4E0}" type="presOf" srcId="{39477716-BA04-43B6-88DB-074184A56E83}" destId="{4F71676F-0120-430B-915C-56E36CDD1123}" srcOrd="0" destOrd="0" presId="urn:microsoft.com/office/officeart/2005/8/layout/vList5"/>
    <dgm:cxn modelId="{5ABF4A10-BFB5-46AE-894F-7D9D82B30A37}" type="presOf" srcId="{80A125E5-7575-4E3F-A058-A7E01AFD318D}" destId="{996E8311-9AB3-4FAA-AE0C-8BF039493786}" srcOrd="0" destOrd="0" presId="urn:microsoft.com/office/officeart/2005/8/layout/vList5"/>
    <dgm:cxn modelId="{857A4780-A6EF-41C7-90D0-FBFE3E4C5F2C}" type="presParOf" srcId="{F4211E8B-4E42-41A5-A0FC-ACA129A3537E}" destId="{F83F1866-9882-4BEA-B3B1-64BCDF29AED8}" srcOrd="0" destOrd="0" presId="urn:microsoft.com/office/officeart/2005/8/layout/vList5"/>
    <dgm:cxn modelId="{7B517FEC-DC4A-4153-BE51-F8FB76D952BD}" type="presParOf" srcId="{F83F1866-9882-4BEA-B3B1-64BCDF29AED8}" destId="{43688A97-C008-47A9-9F2F-F16E93123B36}" srcOrd="0" destOrd="0" presId="urn:microsoft.com/office/officeart/2005/8/layout/vList5"/>
    <dgm:cxn modelId="{A95A54FB-FB98-459B-BD43-D8BA87BD07D6}" type="presParOf" srcId="{F83F1866-9882-4BEA-B3B1-64BCDF29AED8}" destId="{0DD91134-A8EE-495C-92F1-6A10D8FB31AD}" srcOrd="1" destOrd="0" presId="urn:microsoft.com/office/officeart/2005/8/layout/vList5"/>
    <dgm:cxn modelId="{65FDADF8-B961-416D-AFCE-20A8463DB106}" type="presParOf" srcId="{F4211E8B-4E42-41A5-A0FC-ACA129A3537E}" destId="{E9FBE20F-B056-4B5A-8B51-51B2336B51D5}" srcOrd="1" destOrd="0" presId="urn:microsoft.com/office/officeart/2005/8/layout/vList5"/>
    <dgm:cxn modelId="{40C29E27-0C09-444C-AD65-B310759A350F}" type="presParOf" srcId="{F4211E8B-4E42-41A5-A0FC-ACA129A3537E}" destId="{C7FD0982-53BE-4D40-93E4-2F4DBF0C8DDC}" srcOrd="2" destOrd="0" presId="urn:microsoft.com/office/officeart/2005/8/layout/vList5"/>
    <dgm:cxn modelId="{71EF4340-3349-49E6-AE19-DCA8B6546B1D}" type="presParOf" srcId="{C7FD0982-53BE-4D40-93E4-2F4DBF0C8DDC}" destId="{4F71676F-0120-430B-915C-56E36CDD1123}" srcOrd="0" destOrd="0" presId="urn:microsoft.com/office/officeart/2005/8/layout/vList5"/>
    <dgm:cxn modelId="{EDEBAF36-4FAC-40B6-B9D8-4D190AFB3D9E}" type="presParOf" srcId="{C7FD0982-53BE-4D40-93E4-2F4DBF0C8DDC}" destId="{476B2C99-726F-43ED-8F57-3A0F8009A43A}" srcOrd="1" destOrd="0" presId="urn:microsoft.com/office/officeart/2005/8/layout/vList5"/>
    <dgm:cxn modelId="{602A24DB-0320-48FA-9A8D-806381F8561A}" type="presParOf" srcId="{F4211E8B-4E42-41A5-A0FC-ACA129A3537E}" destId="{023950A1-E365-46BE-A2D4-867C1B5B3AD2}" srcOrd="3" destOrd="0" presId="urn:microsoft.com/office/officeart/2005/8/layout/vList5"/>
    <dgm:cxn modelId="{84D27C8D-F0F0-4678-A211-51F3F6DF65B1}" type="presParOf" srcId="{F4211E8B-4E42-41A5-A0FC-ACA129A3537E}" destId="{532DFBBD-F6D6-4337-814C-98745D34F281}" srcOrd="4" destOrd="0" presId="urn:microsoft.com/office/officeart/2005/8/layout/vList5"/>
    <dgm:cxn modelId="{3936798B-0A5D-4FF9-88E9-E85F4632EB37}" type="presParOf" srcId="{532DFBBD-F6D6-4337-814C-98745D34F281}" destId="{5FB1EE37-0661-48A9-9734-759560DC315F}" srcOrd="0" destOrd="0" presId="urn:microsoft.com/office/officeart/2005/8/layout/vList5"/>
    <dgm:cxn modelId="{B487C25E-041D-4814-920A-AB07740CE27E}" type="presParOf" srcId="{532DFBBD-F6D6-4337-814C-98745D34F281}" destId="{996E8311-9AB3-4FAA-AE0C-8BF03949378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95F2499-F26D-4390-A995-94E8572CB48D}" type="doc">
      <dgm:prSet loTypeId="urn:microsoft.com/office/officeart/2005/8/layout/vList3#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DD77D8-773F-4D45-B455-FA508D683A78}" type="pres">
      <dgm:prSet presAssocID="{795F2499-F26D-4390-A995-94E8572CB48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ECE65281-8087-4406-98EB-6176A09A367E}" type="presOf" srcId="{795F2499-F26D-4390-A995-94E8572CB48D}" destId="{01DD77D8-773F-4D45-B455-FA508D683A78}" srcOrd="0" destOrd="0" presId="urn:microsoft.com/office/officeart/2005/8/layout/vList3#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AFCDFA1-F6E9-4295-AF37-F765FFFFF133}" type="doc">
      <dgm:prSet loTypeId="urn:microsoft.com/office/officeart/2005/8/layout/vList5" loCatId="list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2B05B4D9-553C-40A6-970E-DCEFB5DF71BD}">
      <dgm:prSet custT="1"/>
      <dgm:spPr/>
      <dgm:t>
        <a:bodyPr/>
        <a:lstStyle/>
        <a:p>
          <a:pPr rtl="0"/>
          <a:r>
            <a:rPr lang="ru-RU" sz="2400" b="0" dirty="0" smtClean="0"/>
            <a:t>Уровень контента</a:t>
          </a:r>
          <a:endParaRPr lang="en-US" sz="2400" b="0" dirty="0"/>
        </a:p>
      </dgm:t>
    </dgm:pt>
    <dgm:pt modelId="{3EF6F999-A7D7-421A-B12E-92CCE0F9AFDE}" type="parTrans" cxnId="{67FEB2EF-466F-468F-9B78-5586AA861EBE}">
      <dgm:prSet/>
      <dgm:spPr/>
      <dgm:t>
        <a:bodyPr/>
        <a:lstStyle/>
        <a:p>
          <a:endParaRPr lang="ru-RU" sz="2400" b="0"/>
        </a:p>
      </dgm:t>
    </dgm:pt>
    <dgm:pt modelId="{8560A35D-F1D8-48A3-B92B-5FB5C3569EB6}" type="sibTrans" cxnId="{67FEB2EF-466F-468F-9B78-5586AA861EBE}">
      <dgm:prSet/>
      <dgm:spPr/>
      <dgm:t>
        <a:bodyPr/>
        <a:lstStyle/>
        <a:p>
          <a:endParaRPr lang="ru-RU" sz="2400" b="0"/>
        </a:p>
      </dgm:t>
    </dgm:pt>
    <dgm:pt modelId="{39477716-BA04-43B6-88DB-074184A56E83}">
      <dgm:prSet custT="1"/>
      <dgm:spPr/>
      <dgm:t>
        <a:bodyPr/>
        <a:lstStyle/>
        <a:p>
          <a:pPr rtl="0"/>
          <a:r>
            <a:rPr lang="ru-RU" sz="2400" b="0" dirty="0" smtClean="0"/>
            <a:t>Уровень транспортных потоков</a:t>
          </a:r>
          <a:endParaRPr lang="en-US" sz="2400" b="0" dirty="0"/>
        </a:p>
      </dgm:t>
    </dgm:pt>
    <dgm:pt modelId="{CEDC887E-D439-4BFB-B440-ABDF86E98D9C}" type="parTrans" cxnId="{BB9FDB42-E687-4F6F-B610-ACAE44477C21}">
      <dgm:prSet/>
      <dgm:spPr/>
      <dgm:t>
        <a:bodyPr/>
        <a:lstStyle/>
        <a:p>
          <a:endParaRPr lang="ru-RU" sz="2400" b="0"/>
        </a:p>
      </dgm:t>
    </dgm:pt>
    <dgm:pt modelId="{FA4A6194-7789-4EB9-A37B-149DB68E9383}" type="sibTrans" cxnId="{BB9FDB42-E687-4F6F-B610-ACAE44477C21}">
      <dgm:prSet/>
      <dgm:spPr/>
      <dgm:t>
        <a:bodyPr/>
        <a:lstStyle/>
        <a:p>
          <a:endParaRPr lang="ru-RU" sz="2400" b="0"/>
        </a:p>
      </dgm:t>
    </dgm:pt>
    <dgm:pt modelId="{2B9E2CC2-506A-416E-99CF-6F8EDE22E466}">
      <dgm:prSet custT="1"/>
      <dgm:spPr/>
      <dgm:t>
        <a:bodyPr/>
        <a:lstStyle/>
        <a:p>
          <a:pPr rtl="0"/>
          <a:r>
            <a:rPr lang="ru-RU" sz="2400" b="0" dirty="0" smtClean="0"/>
            <a:t>Физический уровень (уровень сигналов)</a:t>
          </a:r>
        </a:p>
      </dgm:t>
    </dgm:pt>
    <dgm:pt modelId="{8A713F98-C952-4AA0-B493-81B090E12FAC}" type="parTrans" cxnId="{0DAB71A2-A94B-4934-BB07-4C0F802DEF7D}">
      <dgm:prSet/>
      <dgm:spPr/>
      <dgm:t>
        <a:bodyPr/>
        <a:lstStyle/>
        <a:p>
          <a:endParaRPr lang="ru-RU" sz="2400" b="0"/>
        </a:p>
      </dgm:t>
    </dgm:pt>
    <dgm:pt modelId="{662BA7D6-1DE6-425B-9423-801F25D6DF01}" type="sibTrans" cxnId="{0DAB71A2-A94B-4934-BB07-4C0F802DEF7D}">
      <dgm:prSet/>
      <dgm:spPr/>
      <dgm:t>
        <a:bodyPr/>
        <a:lstStyle/>
        <a:p>
          <a:endParaRPr lang="ru-RU" sz="2400" b="0"/>
        </a:p>
      </dgm:t>
    </dgm:pt>
    <dgm:pt modelId="{EF047903-ED5D-4F78-8DB3-F075D49CCDCA}">
      <dgm:prSet custT="1"/>
      <dgm:spPr/>
      <dgm:t>
        <a:bodyPr/>
        <a:lstStyle/>
        <a:p>
          <a:pPr rtl="0"/>
          <a:r>
            <a:rPr lang="ru-RU" sz="2400" b="0" dirty="0" smtClean="0"/>
            <a:t>Сравнительный контроль содержательной части вещания (видео/аудио) до и после кодирования, мультиплексирования, врезки</a:t>
          </a:r>
          <a:endParaRPr lang="en-US" sz="2400" b="0" dirty="0"/>
        </a:p>
      </dgm:t>
    </dgm:pt>
    <dgm:pt modelId="{3DC788A7-84F9-4ABA-BC5F-2124F8EC86EE}" type="parTrans" cxnId="{2E46FE4C-39FE-4CE4-BDA7-E42FD76108D0}">
      <dgm:prSet/>
      <dgm:spPr/>
      <dgm:t>
        <a:bodyPr/>
        <a:lstStyle/>
        <a:p>
          <a:endParaRPr lang="ru-RU"/>
        </a:p>
      </dgm:t>
    </dgm:pt>
    <dgm:pt modelId="{5EA89152-0AB3-44D4-BC80-7E65888575C8}" type="sibTrans" cxnId="{2E46FE4C-39FE-4CE4-BDA7-E42FD76108D0}">
      <dgm:prSet/>
      <dgm:spPr/>
      <dgm:t>
        <a:bodyPr/>
        <a:lstStyle/>
        <a:p>
          <a:endParaRPr lang="ru-RU"/>
        </a:p>
      </dgm:t>
    </dgm:pt>
    <dgm:pt modelId="{03164234-4204-4058-B1EF-8F53CC4DD7E2}">
      <dgm:prSet custT="1"/>
      <dgm:spPr/>
      <dgm:t>
        <a:bodyPr/>
        <a:lstStyle/>
        <a:p>
          <a:pPr rtl="0"/>
          <a:r>
            <a:rPr lang="en-US" sz="2400" b="0" dirty="0" err="1" smtClean="0"/>
            <a:t>QoE</a:t>
          </a:r>
          <a:r>
            <a:rPr lang="ru-RU" sz="2400" b="0" dirty="0" smtClean="0"/>
            <a:t> – оценка качества оператором и/или симуляция поведения зрителя</a:t>
          </a:r>
          <a:endParaRPr lang="en-US" sz="2400" b="0" dirty="0"/>
        </a:p>
      </dgm:t>
    </dgm:pt>
    <dgm:pt modelId="{CD20A3DC-A208-4299-9DAE-5A2658BA57BC}" type="parTrans" cxnId="{E0AADC32-3B89-49B0-824A-2EE177416002}">
      <dgm:prSet/>
      <dgm:spPr/>
      <dgm:t>
        <a:bodyPr/>
        <a:lstStyle/>
        <a:p>
          <a:endParaRPr lang="ru-RU"/>
        </a:p>
      </dgm:t>
    </dgm:pt>
    <dgm:pt modelId="{CBA69204-C0FA-4623-854F-50964E973BD4}" type="sibTrans" cxnId="{E0AADC32-3B89-49B0-824A-2EE177416002}">
      <dgm:prSet/>
      <dgm:spPr/>
      <dgm:t>
        <a:bodyPr/>
        <a:lstStyle/>
        <a:p>
          <a:endParaRPr lang="ru-RU"/>
        </a:p>
      </dgm:t>
    </dgm:pt>
    <dgm:pt modelId="{8D346232-8D8E-4F59-99D4-2DEE31215339}">
      <dgm:prSet custT="1"/>
      <dgm:spPr/>
      <dgm:t>
        <a:bodyPr/>
        <a:lstStyle/>
        <a:p>
          <a:pPr rtl="0"/>
          <a:r>
            <a:rPr lang="ru-RU" sz="2400" b="0" dirty="0" smtClean="0"/>
            <a:t>Анализ технических показателей потока – скорости, сервисы, служебный таблицы</a:t>
          </a:r>
          <a:endParaRPr lang="en-US" sz="2400" b="0" dirty="0"/>
        </a:p>
      </dgm:t>
    </dgm:pt>
    <dgm:pt modelId="{A266444A-3E98-4F45-ADCF-8C37E88CB9DC}" type="parTrans" cxnId="{010CDA2C-B02F-4EF4-ADBD-F1FDFB18970D}">
      <dgm:prSet/>
      <dgm:spPr/>
      <dgm:t>
        <a:bodyPr/>
        <a:lstStyle/>
        <a:p>
          <a:endParaRPr lang="ru-RU"/>
        </a:p>
      </dgm:t>
    </dgm:pt>
    <dgm:pt modelId="{666E04D4-0E79-4665-A893-F7F9586C0BDC}" type="sibTrans" cxnId="{010CDA2C-B02F-4EF4-ADBD-F1FDFB18970D}">
      <dgm:prSet/>
      <dgm:spPr/>
      <dgm:t>
        <a:bodyPr/>
        <a:lstStyle/>
        <a:p>
          <a:endParaRPr lang="ru-RU"/>
        </a:p>
      </dgm:t>
    </dgm:pt>
    <dgm:pt modelId="{AD2C626B-15F4-419E-BE0E-DEF85A6DEFDF}">
      <dgm:prSet custT="1"/>
      <dgm:spPr/>
      <dgm:t>
        <a:bodyPr/>
        <a:lstStyle/>
        <a:p>
          <a:pPr rtl="0"/>
          <a:r>
            <a:rPr lang="ru-RU" sz="2400" b="0" dirty="0" smtClean="0"/>
            <a:t>Обнаружение служебной информации (меток </a:t>
          </a:r>
          <a:r>
            <a:rPr lang="en-US" sz="2400" b="0" dirty="0" smtClean="0"/>
            <a:t>SCTE </a:t>
          </a:r>
          <a:r>
            <a:rPr lang="ru-RU" sz="2400" b="0" dirty="0" smtClean="0"/>
            <a:t>и т.п.)</a:t>
          </a:r>
          <a:endParaRPr lang="en-US" sz="2400" b="0" dirty="0"/>
        </a:p>
      </dgm:t>
    </dgm:pt>
    <dgm:pt modelId="{C0278615-E5C0-42CE-80FE-2EDE0F29D252}" type="parTrans" cxnId="{3E1E3607-C9E3-4DA9-A6C4-095A8F4CF600}">
      <dgm:prSet/>
      <dgm:spPr/>
      <dgm:t>
        <a:bodyPr/>
        <a:lstStyle/>
        <a:p>
          <a:endParaRPr lang="ru-RU"/>
        </a:p>
      </dgm:t>
    </dgm:pt>
    <dgm:pt modelId="{A5F1C107-9564-4870-98EA-D3CB7238580D}" type="sibTrans" cxnId="{3E1E3607-C9E3-4DA9-A6C4-095A8F4CF600}">
      <dgm:prSet/>
      <dgm:spPr/>
      <dgm:t>
        <a:bodyPr/>
        <a:lstStyle/>
        <a:p>
          <a:endParaRPr lang="ru-RU"/>
        </a:p>
      </dgm:t>
    </dgm:pt>
    <dgm:pt modelId="{8537C31C-016A-4195-82CA-B59E860C2D42}">
      <dgm:prSet custT="1"/>
      <dgm:spPr/>
      <dgm:t>
        <a:bodyPr/>
        <a:lstStyle/>
        <a:p>
          <a:pPr rtl="0"/>
          <a:r>
            <a:rPr lang="en-US" sz="2400" b="0" dirty="0" smtClean="0"/>
            <a:t>TR 101 290 p1-3</a:t>
          </a:r>
          <a:endParaRPr lang="en-US" sz="2400" b="0" dirty="0"/>
        </a:p>
      </dgm:t>
    </dgm:pt>
    <dgm:pt modelId="{F61334A1-A263-4470-B9CF-013CA43FC3A8}" type="parTrans" cxnId="{5F027612-1695-4DDF-8A8A-48ED40F02B35}">
      <dgm:prSet/>
      <dgm:spPr/>
      <dgm:t>
        <a:bodyPr/>
        <a:lstStyle/>
        <a:p>
          <a:endParaRPr lang="ru-RU"/>
        </a:p>
      </dgm:t>
    </dgm:pt>
    <dgm:pt modelId="{D641FA66-1163-43B1-8C65-31147892E01F}" type="sibTrans" cxnId="{5F027612-1695-4DDF-8A8A-48ED40F02B35}">
      <dgm:prSet/>
      <dgm:spPr/>
      <dgm:t>
        <a:bodyPr/>
        <a:lstStyle/>
        <a:p>
          <a:endParaRPr lang="ru-RU"/>
        </a:p>
      </dgm:t>
    </dgm:pt>
    <dgm:pt modelId="{80A125E5-7575-4E3F-A058-A7E01AFD318D}">
      <dgm:prSet custT="1"/>
      <dgm:spPr/>
      <dgm:t>
        <a:bodyPr/>
        <a:lstStyle/>
        <a:p>
          <a:pPr rtl="0"/>
          <a:r>
            <a:rPr lang="ru-RU" sz="2400" b="0" dirty="0" smtClean="0"/>
            <a:t>Для РЧ сигнала: уровень, </a:t>
          </a:r>
          <a:r>
            <a:rPr lang="en-US" sz="2400" b="0" dirty="0" smtClean="0"/>
            <a:t>SNR, MER, BER (pre</a:t>
          </a:r>
          <a:r>
            <a:rPr lang="ru-RU" sz="2400" b="0" dirty="0" smtClean="0"/>
            <a:t>и </a:t>
          </a:r>
          <a:r>
            <a:rPr lang="en-US" sz="2400" b="0" dirty="0" smtClean="0"/>
            <a:t>post-)</a:t>
          </a:r>
          <a:r>
            <a:rPr lang="ru-RU" sz="2400" b="0" dirty="0" smtClean="0"/>
            <a:t>, параметры спектра сигнала</a:t>
          </a:r>
        </a:p>
      </dgm:t>
    </dgm:pt>
    <dgm:pt modelId="{1BC45590-1195-47FB-A12E-A43D242A62B4}" type="parTrans" cxnId="{23655892-25CD-4310-AAC9-02BAC7FA81B3}">
      <dgm:prSet/>
      <dgm:spPr/>
      <dgm:t>
        <a:bodyPr/>
        <a:lstStyle/>
        <a:p>
          <a:endParaRPr lang="ru-RU"/>
        </a:p>
      </dgm:t>
    </dgm:pt>
    <dgm:pt modelId="{91CE40B8-A953-4DE4-974C-B3C186EE42B6}" type="sibTrans" cxnId="{23655892-25CD-4310-AAC9-02BAC7FA81B3}">
      <dgm:prSet/>
      <dgm:spPr/>
      <dgm:t>
        <a:bodyPr/>
        <a:lstStyle/>
        <a:p>
          <a:endParaRPr lang="ru-RU"/>
        </a:p>
      </dgm:t>
    </dgm:pt>
    <dgm:pt modelId="{DF477C75-2FF1-4B6D-A2C7-CD041E830E68}">
      <dgm:prSet custT="1"/>
      <dgm:spPr/>
      <dgm:t>
        <a:bodyPr/>
        <a:lstStyle/>
        <a:p>
          <a:pPr rtl="0"/>
          <a:r>
            <a:rPr lang="ru-RU" sz="2400" b="0" dirty="0" err="1" smtClean="0"/>
            <a:t>Осцилло</a:t>
          </a:r>
          <a:r>
            <a:rPr lang="ru-RU" sz="2400" b="0" dirty="0" smtClean="0"/>
            <a:t> и </a:t>
          </a:r>
          <a:r>
            <a:rPr lang="ru-RU" sz="2400" b="0" dirty="0" err="1" smtClean="0"/>
            <a:t>вектрогарммы</a:t>
          </a:r>
          <a:r>
            <a:rPr lang="ru-RU" sz="2400" b="0" dirty="0" smtClean="0"/>
            <a:t>, глазковые диаграммы, уровни яркости и контрастности, уровни звука и т.п.</a:t>
          </a:r>
        </a:p>
      </dgm:t>
    </dgm:pt>
    <dgm:pt modelId="{A06E9F27-533F-44B9-95B7-25710EF4B95E}" type="parTrans" cxnId="{0D6330FF-0131-4163-A62D-DA3F3DE88BBB}">
      <dgm:prSet/>
      <dgm:spPr/>
      <dgm:t>
        <a:bodyPr/>
        <a:lstStyle/>
        <a:p>
          <a:endParaRPr lang="ru-RU"/>
        </a:p>
      </dgm:t>
    </dgm:pt>
    <dgm:pt modelId="{A68BEB9F-A1D0-4C35-85C7-C5753C8A3C86}" type="sibTrans" cxnId="{0D6330FF-0131-4163-A62D-DA3F3DE88BBB}">
      <dgm:prSet/>
      <dgm:spPr/>
      <dgm:t>
        <a:bodyPr/>
        <a:lstStyle/>
        <a:p>
          <a:endParaRPr lang="ru-RU"/>
        </a:p>
      </dgm:t>
    </dgm:pt>
    <dgm:pt modelId="{F4211E8B-4E42-41A5-A0FC-ACA129A3537E}" type="pres">
      <dgm:prSet presAssocID="{9AFCDFA1-F6E9-4295-AF37-F765FFFFF13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3F1866-9882-4BEA-B3B1-64BCDF29AED8}" type="pres">
      <dgm:prSet presAssocID="{2B05B4D9-553C-40A6-970E-DCEFB5DF71BD}" presName="linNode" presStyleCnt="0"/>
      <dgm:spPr/>
      <dgm:t>
        <a:bodyPr/>
        <a:lstStyle/>
        <a:p>
          <a:endParaRPr lang="ru-RU"/>
        </a:p>
      </dgm:t>
    </dgm:pt>
    <dgm:pt modelId="{43688A97-C008-47A9-9F2F-F16E93123B36}" type="pres">
      <dgm:prSet presAssocID="{2B05B4D9-553C-40A6-970E-DCEFB5DF71BD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D91134-A8EE-495C-92F1-6A10D8FB31AD}" type="pres">
      <dgm:prSet presAssocID="{2B05B4D9-553C-40A6-970E-DCEFB5DF71BD}" presName="descendantText" presStyleLbl="alignAccFollowNode1" presStyleIdx="0" presStyleCnt="3" custScaleY="1329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FBE20F-B056-4B5A-8B51-51B2336B51D5}" type="pres">
      <dgm:prSet presAssocID="{8560A35D-F1D8-48A3-B92B-5FB5C3569EB6}" presName="sp" presStyleCnt="0"/>
      <dgm:spPr/>
      <dgm:t>
        <a:bodyPr/>
        <a:lstStyle/>
        <a:p>
          <a:endParaRPr lang="ru-RU"/>
        </a:p>
      </dgm:t>
    </dgm:pt>
    <dgm:pt modelId="{C7FD0982-53BE-4D40-93E4-2F4DBF0C8DDC}" type="pres">
      <dgm:prSet presAssocID="{39477716-BA04-43B6-88DB-074184A56E83}" presName="linNode" presStyleCnt="0"/>
      <dgm:spPr/>
      <dgm:t>
        <a:bodyPr/>
        <a:lstStyle/>
        <a:p>
          <a:endParaRPr lang="ru-RU"/>
        </a:p>
      </dgm:t>
    </dgm:pt>
    <dgm:pt modelId="{4F71676F-0120-430B-915C-56E36CDD1123}" type="pres">
      <dgm:prSet presAssocID="{39477716-BA04-43B6-88DB-074184A56E83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6B2C99-726F-43ED-8F57-3A0F8009A43A}" type="pres">
      <dgm:prSet presAssocID="{39477716-BA04-43B6-88DB-074184A56E83}" presName="descendantText" presStyleLbl="alignAccFollowNode1" presStyleIdx="1" presStyleCnt="3" custScaleY="1275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3950A1-E365-46BE-A2D4-867C1B5B3AD2}" type="pres">
      <dgm:prSet presAssocID="{FA4A6194-7789-4EB9-A37B-149DB68E9383}" presName="sp" presStyleCnt="0"/>
      <dgm:spPr/>
      <dgm:t>
        <a:bodyPr/>
        <a:lstStyle/>
        <a:p>
          <a:endParaRPr lang="ru-RU"/>
        </a:p>
      </dgm:t>
    </dgm:pt>
    <dgm:pt modelId="{532DFBBD-F6D6-4337-814C-98745D34F281}" type="pres">
      <dgm:prSet presAssocID="{2B9E2CC2-506A-416E-99CF-6F8EDE22E466}" presName="linNode" presStyleCnt="0"/>
      <dgm:spPr/>
      <dgm:t>
        <a:bodyPr/>
        <a:lstStyle/>
        <a:p>
          <a:endParaRPr lang="ru-RU"/>
        </a:p>
      </dgm:t>
    </dgm:pt>
    <dgm:pt modelId="{5FB1EE37-0661-48A9-9734-759560DC315F}" type="pres">
      <dgm:prSet presAssocID="{2B9E2CC2-506A-416E-99CF-6F8EDE22E466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6E8311-9AB3-4FAA-AE0C-8BF039493786}" type="pres">
      <dgm:prSet presAssocID="{2B9E2CC2-506A-416E-99CF-6F8EDE22E466}" presName="descendantText" presStyleLbl="alignAccFollowNode1" presStyleIdx="2" presStyleCnt="3" custScaleY="1199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AB71A2-A94B-4934-BB07-4C0F802DEF7D}" srcId="{9AFCDFA1-F6E9-4295-AF37-F765FFFFF133}" destId="{2B9E2CC2-506A-416E-99CF-6F8EDE22E466}" srcOrd="2" destOrd="0" parTransId="{8A713F98-C952-4AA0-B493-81B090E12FAC}" sibTransId="{662BA7D6-1DE6-425B-9423-801F25D6DF01}"/>
    <dgm:cxn modelId="{9DE360C5-94E7-4FFD-9BEB-3414FB906526}" type="presOf" srcId="{AD2C626B-15F4-419E-BE0E-DEF85A6DEFDF}" destId="{476B2C99-726F-43ED-8F57-3A0F8009A43A}" srcOrd="0" destOrd="2" presId="urn:microsoft.com/office/officeart/2005/8/layout/vList5"/>
    <dgm:cxn modelId="{E0AADC32-3B89-49B0-824A-2EE177416002}" srcId="{2B05B4D9-553C-40A6-970E-DCEFB5DF71BD}" destId="{03164234-4204-4058-B1EF-8F53CC4DD7E2}" srcOrd="0" destOrd="0" parTransId="{CD20A3DC-A208-4299-9DAE-5A2658BA57BC}" sibTransId="{CBA69204-C0FA-4623-854F-50964E973BD4}"/>
    <dgm:cxn modelId="{23655892-25CD-4310-AAC9-02BAC7FA81B3}" srcId="{2B9E2CC2-506A-416E-99CF-6F8EDE22E466}" destId="{80A125E5-7575-4E3F-A058-A7E01AFD318D}" srcOrd="0" destOrd="0" parTransId="{1BC45590-1195-47FB-A12E-A43D242A62B4}" sibTransId="{91CE40B8-A953-4DE4-974C-B3C186EE42B6}"/>
    <dgm:cxn modelId="{43C78A99-80DE-413D-91A8-7EEEDC28498E}" type="presOf" srcId="{03164234-4204-4058-B1EF-8F53CC4DD7E2}" destId="{0DD91134-A8EE-495C-92F1-6A10D8FB31AD}" srcOrd="0" destOrd="0" presId="urn:microsoft.com/office/officeart/2005/8/layout/vList5"/>
    <dgm:cxn modelId="{85541760-06E1-4683-A90C-406A0E37A4E1}" type="presOf" srcId="{8D346232-8D8E-4F59-99D4-2DEE31215339}" destId="{476B2C99-726F-43ED-8F57-3A0F8009A43A}" srcOrd="0" destOrd="0" presId="urn:microsoft.com/office/officeart/2005/8/layout/vList5"/>
    <dgm:cxn modelId="{38660FFE-8C3F-4D6D-916C-8B650ADAC402}" type="presOf" srcId="{8537C31C-016A-4195-82CA-B59E860C2D42}" destId="{476B2C99-726F-43ED-8F57-3A0F8009A43A}" srcOrd="0" destOrd="1" presId="urn:microsoft.com/office/officeart/2005/8/layout/vList5"/>
    <dgm:cxn modelId="{061FB9DD-5E47-4277-8188-E460D32C1C43}" type="presOf" srcId="{9AFCDFA1-F6E9-4295-AF37-F765FFFFF133}" destId="{F4211E8B-4E42-41A5-A0FC-ACA129A3537E}" srcOrd="0" destOrd="0" presId="urn:microsoft.com/office/officeart/2005/8/layout/vList5"/>
    <dgm:cxn modelId="{BB9FDB42-E687-4F6F-B610-ACAE44477C21}" srcId="{9AFCDFA1-F6E9-4295-AF37-F765FFFFF133}" destId="{39477716-BA04-43B6-88DB-074184A56E83}" srcOrd="1" destOrd="0" parTransId="{CEDC887E-D439-4BFB-B440-ABDF86E98D9C}" sibTransId="{FA4A6194-7789-4EB9-A37B-149DB68E9383}"/>
    <dgm:cxn modelId="{03A996E1-6E1F-41A7-9260-F535EFBAA958}" type="presOf" srcId="{39477716-BA04-43B6-88DB-074184A56E83}" destId="{4F71676F-0120-430B-915C-56E36CDD1123}" srcOrd="0" destOrd="0" presId="urn:microsoft.com/office/officeart/2005/8/layout/vList5"/>
    <dgm:cxn modelId="{28BE4BCA-2EF4-4A71-8401-8668C6E1618A}" type="presOf" srcId="{DF477C75-2FF1-4B6D-A2C7-CD041E830E68}" destId="{996E8311-9AB3-4FAA-AE0C-8BF039493786}" srcOrd="0" destOrd="1" presId="urn:microsoft.com/office/officeart/2005/8/layout/vList5"/>
    <dgm:cxn modelId="{5F027612-1695-4DDF-8A8A-48ED40F02B35}" srcId="{39477716-BA04-43B6-88DB-074184A56E83}" destId="{8537C31C-016A-4195-82CA-B59E860C2D42}" srcOrd="1" destOrd="0" parTransId="{F61334A1-A263-4470-B9CF-013CA43FC3A8}" sibTransId="{D641FA66-1163-43B1-8C65-31147892E01F}"/>
    <dgm:cxn modelId="{0D6330FF-0131-4163-A62D-DA3F3DE88BBB}" srcId="{2B9E2CC2-506A-416E-99CF-6F8EDE22E466}" destId="{DF477C75-2FF1-4B6D-A2C7-CD041E830E68}" srcOrd="1" destOrd="0" parTransId="{A06E9F27-533F-44B9-95B7-25710EF4B95E}" sibTransId="{A68BEB9F-A1D0-4C35-85C7-C5753C8A3C86}"/>
    <dgm:cxn modelId="{00C2347F-96BC-4FE1-8DE0-4DA541196349}" type="presOf" srcId="{80A125E5-7575-4E3F-A058-A7E01AFD318D}" destId="{996E8311-9AB3-4FAA-AE0C-8BF039493786}" srcOrd="0" destOrd="0" presId="urn:microsoft.com/office/officeart/2005/8/layout/vList5"/>
    <dgm:cxn modelId="{99F8CA3D-BF26-409C-B45D-1EA460945A67}" type="presOf" srcId="{2B05B4D9-553C-40A6-970E-DCEFB5DF71BD}" destId="{43688A97-C008-47A9-9F2F-F16E93123B36}" srcOrd="0" destOrd="0" presId="urn:microsoft.com/office/officeart/2005/8/layout/vList5"/>
    <dgm:cxn modelId="{AA8E47E9-1A49-4640-95E1-A29E64AE5986}" type="presOf" srcId="{2B9E2CC2-506A-416E-99CF-6F8EDE22E466}" destId="{5FB1EE37-0661-48A9-9734-759560DC315F}" srcOrd="0" destOrd="0" presId="urn:microsoft.com/office/officeart/2005/8/layout/vList5"/>
    <dgm:cxn modelId="{67FEB2EF-466F-468F-9B78-5586AA861EBE}" srcId="{9AFCDFA1-F6E9-4295-AF37-F765FFFFF133}" destId="{2B05B4D9-553C-40A6-970E-DCEFB5DF71BD}" srcOrd="0" destOrd="0" parTransId="{3EF6F999-A7D7-421A-B12E-92CCE0F9AFDE}" sibTransId="{8560A35D-F1D8-48A3-B92B-5FB5C3569EB6}"/>
    <dgm:cxn modelId="{010CDA2C-B02F-4EF4-ADBD-F1FDFB18970D}" srcId="{39477716-BA04-43B6-88DB-074184A56E83}" destId="{8D346232-8D8E-4F59-99D4-2DEE31215339}" srcOrd="0" destOrd="0" parTransId="{A266444A-3E98-4F45-ADCF-8C37E88CB9DC}" sibTransId="{666E04D4-0E79-4665-A893-F7F9586C0BDC}"/>
    <dgm:cxn modelId="{3E1E3607-C9E3-4DA9-A6C4-095A8F4CF600}" srcId="{39477716-BA04-43B6-88DB-074184A56E83}" destId="{AD2C626B-15F4-419E-BE0E-DEF85A6DEFDF}" srcOrd="2" destOrd="0" parTransId="{C0278615-E5C0-42CE-80FE-2EDE0F29D252}" sibTransId="{A5F1C107-9564-4870-98EA-D3CB7238580D}"/>
    <dgm:cxn modelId="{2E46FE4C-39FE-4CE4-BDA7-E42FD76108D0}" srcId="{2B05B4D9-553C-40A6-970E-DCEFB5DF71BD}" destId="{EF047903-ED5D-4F78-8DB3-F075D49CCDCA}" srcOrd="1" destOrd="0" parTransId="{3DC788A7-84F9-4ABA-BC5F-2124F8EC86EE}" sibTransId="{5EA89152-0AB3-44D4-BC80-7E65888575C8}"/>
    <dgm:cxn modelId="{7FD9FD86-42BB-46D3-8F5D-FB9910D7A89F}" type="presOf" srcId="{EF047903-ED5D-4F78-8DB3-F075D49CCDCA}" destId="{0DD91134-A8EE-495C-92F1-6A10D8FB31AD}" srcOrd="0" destOrd="1" presId="urn:microsoft.com/office/officeart/2005/8/layout/vList5"/>
    <dgm:cxn modelId="{2C559D3F-0663-410F-8F29-25E08CE7BAE5}" type="presParOf" srcId="{F4211E8B-4E42-41A5-A0FC-ACA129A3537E}" destId="{F83F1866-9882-4BEA-B3B1-64BCDF29AED8}" srcOrd="0" destOrd="0" presId="urn:microsoft.com/office/officeart/2005/8/layout/vList5"/>
    <dgm:cxn modelId="{ED2E737B-A981-4284-AB46-2D4DCFFDDF25}" type="presParOf" srcId="{F83F1866-9882-4BEA-B3B1-64BCDF29AED8}" destId="{43688A97-C008-47A9-9F2F-F16E93123B36}" srcOrd="0" destOrd="0" presId="urn:microsoft.com/office/officeart/2005/8/layout/vList5"/>
    <dgm:cxn modelId="{D861E814-508F-4BA7-B734-ADDE7A231417}" type="presParOf" srcId="{F83F1866-9882-4BEA-B3B1-64BCDF29AED8}" destId="{0DD91134-A8EE-495C-92F1-6A10D8FB31AD}" srcOrd="1" destOrd="0" presId="urn:microsoft.com/office/officeart/2005/8/layout/vList5"/>
    <dgm:cxn modelId="{92DB9E06-DD7F-49D4-8069-322EB4EFC039}" type="presParOf" srcId="{F4211E8B-4E42-41A5-A0FC-ACA129A3537E}" destId="{E9FBE20F-B056-4B5A-8B51-51B2336B51D5}" srcOrd="1" destOrd="0" presId="urn:microsoft.com/office/officeart/2005/8/layout/vList5"/>
    <dgm:cxn modelId="{FE4B701E-879D-4DCF-AF4F-4D22A2039A53}" type="presParOf" srcId="{F4211E8B-4E42-41A5-A0FC-ACA129A3537E}" destId="{C7FD0982-53BE-4D40-93E4-2F4DBF0C8DDC}" srcOrd="2" destOrd="0" presId="urn:microsoft.com/office/officeart/2005/8/layout/vList5"/>
    <dgm:cxn modelId="{81AA274E-C686-4A03-8E54-EDCC5B945B69}" type="presParOf" srcId="{C7FD0982-53BE-4D40-93E4-2F4DBF0C8DDC}" destId="{4F71676F-0120-430B-915C-56E36CDD1123}" srcOrd="0" destOrd="0" presId="urn:microsoft.com/office/officeart/2005/8/layout/vList5"/>
    <dgm:cxn modelId="{76C13802-F1BC-48AD-B93A-9468175D9239}" type="presParOf" srcId="{C7FD0982-53BE-4D40-93E4-2F4DBF0C8DDC}" destId="{476B2C99-726F-43ED-8F57-3A0F8009A43A}" srcOrd="1" destOrd="0" presId="urn:microsoft.com/office/officeart/2005/8/layout/vList5"/>
    <dgm:cxn modelId="{979F8093-4863-4CEA-A300-4E16DE8B361D}" type="presParOf" srcId="{F4211E8B-4E42-41A5-A0FC-ACA129A3537E}" destId="{023950A1-E365-46BE-A2D4-867C1B5B3AD2}" srcOrd="3" destOrd="0" presId="urn:microsoft.com/office/officeart/2005/8/layout/vList5"/>
    <dgm:cxn modelId="{EFBA515C-9181-412E-9601-C785458717F9}" type="presParOf" srcId="{F4211E8B-4E42-41A5-A0FC-ACA129A3537E}" destId="{532DFBBD-F6D6-4337-814C-98745D34F281}" srcOrd="4" destOrd="0" presId="urn:microsoft.com/office/officeart/2005/8/layout/vList5"/>
    <dgm:cxn modelId="{0AB590F0-40E1-4861-AD34-DF71E396D409}" type="presParOf" srcId="{532DFBBD-F6D6-4337-814C-98745D34F281}" destId="{5FB1EE37-0661-48A9-9734-759560DC315F}" srcOrd="0" destOrd="0" presId="urn:microsoft.com/office/officeart/2005/8/layout/vList5"/>
    <dgm:cxn modelId="{AD0959ED-DF98-4A4D-8150-CCB2016B901E}" type="presParOf" srcId="{532DFBBD-F6D6-4337-814C-98745D34F281}" destId="{996E8311-9AB3-4FAA-AE0C-8BF03949378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3B0C1D5-F170-497C-934B-0B7DF4CFA365}" type="doc">
      <dgm:prSet loTypeId="urn:microsoft.com/office/officeart/2005/8/layout/process4" loCatId="process" qsTypeId="urn:microsoft.com/office/officeart/2005/8/quickstyle/3d2" qsCatId="3D" csTypeId="urn:microsoft.com/office/officeart/2005/8/colors/accent1_2" csCatId="accent1" phldr="1"/>
      <dgm:spPr/>
    </dgm:pt>
    <dgm:pt modelId="{B9D05ED1-4CC6-4AF2-BDEC-9939F87FB069}">
      <dgm:prSet phldrT="[Текст]" custT="1"/>
      <dgm:spPr/>
      <dgm:t>
        <a:bodyPr/>
        <a:lstStyle/>
        <a:p>
          <a:r>
            <a:rPr lang="ru-RU" sz="2400" b="1" dirty="0" smtClean="0"/>
            <a:t>Оператор спутниковой сети</a:t>
          </a:r>
          <a:endParaRPr lang="ru-RU" sz="2400" b="1" dirty="0"/>
        </a:p>
      </dgm:t>
    </dgm:pt>
    <dgm:pt modelId="{99479EE6-303A-476C-AC62-B75B98373067}" type="parTrans" cxnId="{C6ECAF8F-28BD-443B-B5A8-4B24CBAC2D78}">
      <dgm:prSet/>
      <dgm:spPr/>
      <dgm:t>
        <a:bodyPr/>
        <a:lstStyle/>
        <a:p>
          <a:endParaRPr lang="ru-RU" sz="2400" b="1"/>
        </a:p>
      </dgm:t>
    </dgm:pt>
    <dgm:pt modelId="{E495C758-E8A2-435A-9585-0C02DF45433A}" type="sibTrans" cxnId="{C6ECAF8F-28BD-443B-B5A8-4B24CBAC2D78}">
      <dgm:prSet/>
      <dgm:spPr/>
      <dgm:t>
        <a:bodyPr/>
        <a:lstStyle/>
        <a:p>
          <a:endParaRPr lang="ru-RU" sz="2400" b="1"/>
        </a:p>
      </dgm:t>
    </dgm:pt>
    <dgm:pt modelId="{82F9289A-D179-484C-899D-F049905D71AA}">
      <dgm:prSet phldrT="[Текст]" custT="1"/>
      <dgm:spPr/>
      <dgm:t>
        <a:bodyPr/>
        <a:lstStyle/>
        <a:p>
          <a:r>
            <a:rPr lang="ru-RU" sz="2400" b="1" dirty="0" smtClean="0"/>
            <a:t>Региональный филиал или партнер</a:t>
          </a:r>
          <a:endParaRPr lang="ru-RU" sz="2400" b="1" dirty="0"/>
        </a:p>
      </dgm:t>
    </dgm:pt>
    <dgm:pt modelId="{C4B314D0-C078-4A1B-A46D-756836D928AD}" type="parTrans" cxnId="{7D7A2C17-D904-43E9-9387-86470EC6C6A4}">
      <dgm:prSet/>
      <dgm:spPr/>
      <dgm:t>
        <a:bodyPr/>
        <a:lstStyle/>
        <a:p>
          <a:endParaRPr lang="ru-RU" sz="2400" b="1"/>
        </a:p>
      </dgm:t>
    </dgm:pt>
    <dgm:pt modelId="{4DC247B3-BAC8-4653-B95F-E45CF4AE7577}" type="sibTrans" cxnId="{7D7A2C17-D904-43E9-9387-86470EC6C6A4}">
      <dgm:prSet/>
      <dgm:spPr/>
      <dgm:t>
        <a:bodyPr/>
        <a:lstStyle/>
        <a:p>
          <a:endParaRPr lang="ru-RU" sz="2400" b="1"/>
        </a:p>
      </dgm:t>
    </dgm:pt>
    <dgm:pt modelId="{2451B923-A043-4E19-A7D0-F94D10B03A96}">
      <dgm:prSet phldrT="[Текст]" custT="1"/>
      <dgm:spPr/>
      <dgm:t>
        <a:bodyPr/>
        <a:lstStyle/>
        <a:p>
          <a:r>
            <a:rPr lang="ru-RU" sz="2400" b="1" dirty="0" smtClean="0"/>
            <a:t>Оператор услуг ТВ вещания в регионе</a:t>
          </a:r>
          <a:endParaRPr lang="ru-RU" sz="2400" b="1" dirty="0"/>
        </a:p>
      </dgm:t>
    </dgm:pt>
    <dgm:pt modelId="{6A65A4D1-2049-43CC-A2F3-80D7AE29C6AB}" type="parTrans" cxnId="{3681D86F-CD3F-4D4E-8B3B-C340DD0FA1D8}">
      <dgm:prSet/>
      <dgm:spPr/>
      <dgm:t>
        <a:bodyPr/>
        <a:lstStyle/>
        <a:p>
          <a:endParaRPr lang="ru-RU" sz="2400" b="1"/>
        </a:p>
      </dgm:t>
    </dgm:pt>
    <dgm:pt modelId="{580285CF-F6DA-4FB6-A7F1-4F133CFE789E}" type="sibTrans" cxnId="{3681D86F-CD3F-4D4E-8B3B-C340DD0FA1D8}">
      <dgm:prSet/>
      <dgm:spPr/>
      <dgm:t>
        <a:bodyPr/>
        <a:lstStyle/>
        <a:p>
          <a:endParaRPr lang="ru-RU" sz="2400" b="1"/>
        </a:p>
      </dgm:t>
    </dgm:pt>
    <dgm:pt modelId="{85F59359-8FAF-4626-A8AD-96557218D3DA}">
      <dgm:prSet phldrT="[Текст]" custT="1"/>
      <dgm:spPr/>
      <dgm:t>
        <a:bodyPr/>
        <a:lstStyle/>
        <a:p>
          <a:r>
            <a:rPr lang="ru-RU" sz="2400" b="1" dirty="0" smtClean="0"/>
            <a:t>Оператор спутниковой сети</a:t>
          </a:r>
          <a:endParaRPr lang="ru-RU" sz="2400" b="1" dirty="0"/>
        </a:p>
      </dgm:t>
    </dgm:pt>
    <dgm:pt modelId="{DCACADF0-575C-4F9F-9EE5-81065CB6F853}" type="parTrans" cxnId="{769594E5-FD8A-4B7A-916A-813337CBF912}">
      <dgm:prSet/>
      <dgm:spPr/>
      <dgm:t>
        <a:bodyPr/>
        <a:lstStyle/>
        <a:p>
          <a:endParaRPr lang="ru-RU" sz="2400" b="1"/>
        </a:p>
      </dgm:t>
    </dgm:pt>
    <dgm:pt modelId="{9AE84353-EBAE-4A4A-B30A-0E9B96AE8B41}" type="sibTrans" cxnId="{769594E5-FD8A-4B7A-916A-813337CBF912}">
      <dgm:prSet/>
      <dgm:spPr/>
      <dgm:t>
        <a:bodyPr/>
        <a:lstStyle/>
        <a:p>
          <a:endParaRPr lang="ru-RU" sz="2400" b="1"/>
        </a:p>
      </dgm:t>
    </dgm:pt>
    <dgm:pt modelId="{167CE9A5-9D3D-4EBE-8E1B-38645B8206EA}">
      <dgm:prSet phldrT="[Текст]" custT="1"/>
      <dgm:spPr/>
      <dgm:t>
        <a:bodyPr/>
        <a:lstStyle/>
        <a:p>
          <a:r>
            <a:rPr lang="ru-RU" sz="2400" b="1" dirty="0" smtClean="0"/>
            <a:t>Телеканал</a:t>
          </a:r>
          <a:endParaRPr lang="ru-RU" sz="2400" b="1" dirty="0"/>
        </a:p>
      </dgm:t>
    </dgm:pt>
    <dgm:pt modelId="{D734C57A-6279-48EC-B16C-7EC8A93F286A}" type="parTrans" cxnId="{47CFBAE0-CD9D-4476-BD63-9907D9B8D87C}">
      <dgm:prSet/>
      <dgm:spPr/>
      <dgm:t>
        <a:bodyPr/>
        <a:lstStyle/>
        <a:p>
          <a:endParaRPr lang="ru-RU" sz="2400"/>
        </a:p>
      </dgm:t>
    </dgm:pt>
    <dgm:pt modelId="{9BF57C90-D2FB-414E-85CA-EC1FAFDAEDBF}" type="sibTrans" cxnId="{47CFBAE0-CD9D-4476-BD63-9907D9B8D87C}">
      <dgm:prSet/>
      <dgm:spPr/>
      <dgm:t>
        <a:bodyPr/>
        <a:lstStyle/>
        <a:p>
          <a:endParaRPr lang="ru-RU" sz="2400"/>
        </a:p>
      </dgm:t>
    </dgm:pt>
    <dgm:pt modelId="{31A69AB1-84D5-4A0D-9954-BA983CBF48C9}">
      <dgm:prSet phldrT="[Текст]" custT="1"/>
      <dgm:spPr/>
      <dgm:t>
        <a:bodyPr/>
        <a:lstStyle/>
        <a:p>
          <a:r>
            <a:rPr lang="ru-RU" sz="2400" b="1" dirty="0" smtClean="0"/>
            <a:t>Центр кодирования и мультиплексирования</a:t>
          </a:r>
          <a:endParaRPr lang="ru-RU" sz="2400" b="1" dirty="0"/>
        </a:p>
      </dgm:t>
    </dgm:pt>
    <dgm:pt modelId="{A65CFA69-D866-404C-927D-F41DA0BBC9AB}" type="parTrans" cxnId="{C1C7EF75-8A80-4E2C-AF72-6D8FC86AB1EF}">
      <dgm:prSet/>
      <dgm:spPr/>
      <dgm:t>
        <a:bodyPr/>
        <a:lstStyle/>
        <a:p>
          <a:endParaRPr lang="ru-RU" sz="2400"/>
        </a:p>
      </dgm:t>
    </dgm:pt>
    <dgm:pt modelId="{330DEB22-F201-4F5A-A691-0C7672BA5D69}" type="sibTrans" cxnId="{C1C7EF75-8A80-4E2C-AF72-6D8FC86AB1EF}">
      <dgm:prSet/>
      <dgm:spPr/>
      <dgm:t>
        <a:bodyPr/>
        <a:lstStyle/>
        <a:p>
          <a:endParaRPr lang="ru-RU" sz="2400"/>
        </a:p>
      </dgm:t>
    </dgm:pt>
    <dgm:pt modelId="{87449062-B245-45F0-A30E-009C38CAD96E}">
      <dgm:prSet phldrT="[Текст]" custT="1"/>
      <dgm:spPr/>
      <dgm:t>
        <a:bodyPr/>
        <a:lstStyle/>
        <a:p>
          <a:r>
            <a:rPr lang="ru-RU" sz="2400" b="1" dirty="0" smtClean="0"/>
            <a:t>Абонент</a:t>
          </a:r>
          <a:endParaRPr lang="ru-RU" sz="2400" b="1" dirty="0"/>
        </a:p>
      </dgm:t>
    </dgm:pt>
    <dgm:pt modelId="{5D605046-C7A1-4218-AC83-8B6132328F28}" type="parTrans" cxnId="{7DDF383C-41AA-41B1-AC06-E0B070EB79DB}">
      <dgm:prSet/>
      <dgm:spPr/>
      <dgm:t>
        <a:bodyPr/>
        <a:lstStyle/>
        <a:p>
          <a:endParaRPr lang="ru-RU"/>
        </a:p>
      </dgm:t>
    </dgm:pt>
    <dgm:pt modelId="{FFE1E6FF-6FE8-40F6-BC1B-0FC49847192E}" type="sibTrans" cxnId="{7DDF383C-41AA-41B1-AC06-E0B070EB79DB}">
      <dgm:prSet/>
      <dgm:spPr/>
      <dgm:t>
        <a:bodyPr/>
        <a:lstStyle/>
        <a:p>
          <a:endParaRPr lang="ru-RU"/>
        </a:p>
      </dgm:t>
    </dgm:pt>
    <dgm:pt modelId="{F8E77EF9-7F9E-4BB5-80E6-A795CC79CE6F}" type="pres">
      <dgm:prSet presAssocID="{23B0C1D5-F170-497C-934B-0B7DF4CFA365}" presName="Name0" presStyleCnt="0">
        <dgm:presLayoutVars>
          <dgm:dir/>
          <dgm:animLvl val="lvl"/>
          <dgm:resizeHandles val="exact"/>
        </dgm:presLayoutVars>
      </dgm:prSet>
      <dgm:spPr/>
    </dgm:pt>
    <dgm:pt modelId="{888082CE-F96C-461A-B744-9A8FFAA926E7}" type="pres">
      <dgm:prSet presAssocID="{87449062-B245-45F0-A30E-009C38CAD96E}" presName="boxAndChildren" presStyleCnt="0"/>
      <dgm:spPr/>
    </dgm:pt>
    <dgm:pt modelId="{18B76D68-84CD-4DDB-BBDC-1301BFE0073C}" type="pres">
      <dgm:prSet presAssocID="{87449062-B245-45F0-A30E-009C38CAD96E}" presName="parentTextBox" presStyleLbl="node1" presStyleIdx="0" presStyleCnt="7"/>
      <dgm:spPr/>
      <dgm:t>
        <a:bodyPr/>
        <a:lstStyle/>
        <a:p>
          <a:endParaRPr lang="ru-RU"/>
        </a:p>
      </dgm:t>
    </dgm:pt>
    <dgm:pt modelId="{EBEA64FC-DE76-4EC9-8162-41CEFEC910B0}" type="pres">
      <dgm:prSet presAssocID="{580285CF-F6DA-4FB6-A7F1-4F133CFE789E}" presName="sp" presStyleCnt="0"/>
      <dgm:spPr/>
    </dgm:pt>
    <dgm:pt modelId="{525959A5-9622-4B83-8B36-65AF13A01EED}" type="pres">
      <dgm:prSet presAssocID="{2451B923-A043-4E19-A7D0-F94D10B03A96}" presName="arrowAndChildren" presStyleCnt="0"/>
      <dgm:spPr/>
    </dgm:pt>
    <dgm:pt modelId="{FE5755CB-FAF7-4E02-A9CE-D6D17CCA0C88}" type="pres">
      <dgm:prSet presAssocID="{2451B923-A043-4E19-A7D0-F94D10B03A96}" presName="parentTextArrow" presStyleLbl="node1" presStyleIdx="1" presStyleCnt="7"/>
      <dgm:spPr/>
      <dgm:t>
        <a:bodyPr/>
        <a:lstStyle/>
        <a:p>
          <a:endParaRPr lang="ru-RU"/>
        </a:p>
      </dgm:t>
    </dgm:pt>
    <dgm:pt modelId="{82D860F3-B61B-4C71-854E-2D099B11188B}" type="pres">
      <dgm:prSet presAssocID="{9AE84353-EBAE-4A4A-B30A-0E9B96AE8B41}" presName="sp" presStyleCnt="0"/>
      <dgm:spPr/>
    </dgm:pt>
    <dgm:pt modelId="{BDB30E75-1F30-497B-AE28-9B61D1E65B62}" type="pres">
      <dgm:prSet presAssocID="{85F59359-8FAF-4626-A8AD-96557218D3DA}" presName="arrowAndChildren" presStyleCnt="0"/>
      <dgm:spPr/>
    </dgm:pt>
    <dgm:pt modelId="{DFD4BA90-879A-4EA4-B12E-DDF3305F0FA7}" type="pres">
      <dgm:prSet presAssocID="{85F59359-8FAF-4626-A8AD-96557218D3DA}" presName="parentTextArrow" presStyleLbl="node1" presStyleIdx="2" presStyleCnt="7"/>
      <dgm:spPr/>
      <dgm:t>
        <a:bodyPr/>
        <a:lstStyle/>
        <a:p>
          <a:endParaRPr lang="ru-RU"/>
        </a:p>
      </dgm:t>
    </dgm:pt>
    <dgm:pt modelId="{DDEAA5E1-6C47-49E9-B44F-540A33ABD5D2}" type="pres">
      <dgm:prSet presAssocID="{4DC247B3-BAC8-4653-B95F-E45CF4AE7577}" presName="sp" presStyleCnt="0"/>
      <dgm:spPr/>
    </dgm:pt>
    <dgm:pt modelId="{42461F71-A03C-4706-8AA7-7BD2B2D34FB6}" type="pres">
      <dgm:prSet presAssocID="{82F9289A-D179-484C-899D-F049905D71AA}" presName="arrowAndChildren" presStyleCnt="0"/>
      <dgm:spPr/>
    </dgm:pt>
    <dgm:pt modelId="{F19D3205-116E-4DB3-AAAC-4A6847CFEE87}" type="pres">
      <dgm:prSet presAssocID="{82F9289A-D179-484C-899D-F049905D71AA}" presName="parentTextArrow" presStyleLbl="node1" presStyleIdx="3" presStyleCnt="7"/>
      <dgm:spPr/>
      <dgm:t>
        <a:bodyPr/>
        <a:lstStyle/>
        <a:p>
          <a:endParaRPr lang="ru-RU"/>
        </a:p>
      </dgm:t>
    </dgm:pt>
    <dgm:pt modelId="{69CF18D4-3F90-4313-99F6-06BE5D50459D}" type="pres">
      <dgm:prSet presAssocID="{E495C758-E8A2-435A-9585-0C02DF45433A}" presName="sp" presStyleCnt="0"/>
      <dgm:spPr/>
    </dgm:pt>
    <dgm:pt modelId="{1D64DE86-6827-4C86-83F0-D3E9425823CF}" type="pres">
      <dgm:prSet presAssocID="{B9D05ED1-4CC6-4AF2-BDEC-9939F87FB069}" presName="arrowAndChildren" presStyleCnt="0"/>
      <dgm:spPr/>
    </dgm:pt>
    <dgm:pt modelId="{8B52581D-202A-4588-8B02-FDE74E898A2C}" type="pres">
      <dgm:prSet presAssocID="{B9D05ED1-4CC6-4AF2-BDEC-9939F87FB069}" presName="parentTextArrow" presStyleLbl="node1" presStyleIdx="4" presStyleCnt="7"/>
      <dgm:spPr/>
      <dgm:t>
        <a:bodyPr/>
        <a:lstStyle/>
        <a:p>
          <a:endParaRPr lang="ru-RU"/>
        </a:p>
      </dgm:t>
    </dgm:pt>
    <dgm:pt modelId="{CA25BA5E-9B70-4DE4-9663-E42AED208256}" type="pres">
      <dgm:prSet presAssocID="{330DEB22-F201-4F5A-A691-0C7672BA5D69}" presName="sp" presStyleCnt="0"/>
      <dgm:spPr/>
    </dgm:pt>
    <dgm:pt modelId="{3270226B-4D77-4DE6-8226-DD95CE706BAA}" type="pres">
      <dgm:prSet presAssocID="{31A69AB1-84D5-4A0D-9954-BA983CBF48C9}" presName="arrowAndChildren" presStyleCnt="0"/>
      <dgm:spPr/>
    </dgm:pt>
    <dgm:pt modelId="{24D0F4FB-08C7-4981-9D1A-43A13BCB6CE1}" type="pres">
      <dgm:prSet presAssocID="{31A69AB1-84D5-4A0D-9954-BA983CBF48C9}" presName="parentTextArrow" presStyleLbl="node1" presStyleIdx="5" presStyleCnt="7"/>
      <dgm:spPr/>
      <dgm:t>
        <a:bodyPr/>
        <a:lstStyle/>
        <a:p>
          <a:endParaRPr lang="ru-RU"/>
        </a:p>
      </dgm:t>
    </dgm:pt>
    <dgm:pt modelId="{F81CB15D-E800-438C-BC16-44D16CF99AC6}" type="pres">
      <dgm:prSet presAssocID="{9BF57C90-D2FB-414E-85CA-EC1FAFDAEDBF}" presName="sp" presStyleCnt="0"/>
      <dgm:spPr/>
    </dgm:pt>
    <dgm:pt modelId="{C36308BB-412B-4D8B-BCA2-A02C07A09598}" type="pres">
      <dgm:prSet presAssocID="{167CE9A5-9D3D-4EBE-8E1B-38645B8206EA}" presName="arrowAndChildren" presStyleCnt="0"/>
      <dgm:spPr/>
    </dgm:pt>
    <dgm:pt modelId="{D4CC4764-3521-49BC-9B24-3E38B8799BA5}" type="pres">
      <dgm:prSet presAssocID="{167CE9A5-9D3D-4EBE-8E1B-38645B8206EA}" presName="parentTextArrow" presStyleLbl="node1" presStyleIdx="6" presStyleCnt="7" custLinFactNeighborX="-1111" custLinFactNeighborY="-13338"/>
      <dgm:spPr/>
      <dgm:t>
        <a:bodyPr/>
        <a:lstStyle/>
        <a:p>
          <a:endParaRPr lang="ru-RU"/>
        </a:p>
      </dgm:t>
    </dgm:pt>
  </dgm:ptLst>
  <dgm:cxnLst>
    <dgm:cxn modelId="{045E5107-E0D9-4030-85C3-D82E612C30AC}" type="presOf" srcId="{87449062-B245-45F0-A30E-009C38CAD96E}" destId="{18B76D68-84CD-4DDB-BBDC-1301BFE0073C}" srcOrd="0" destOrd="0" presId="urn:microsoft.com/office/officeart/2005/8/layout/process4"/>
    <dgm:cxn modelId="{7D7A2C17-D904-43E9-9387-86470EC6C6A4}" srcId="{23B0C1D5-F170-497C-934B-0B7DF4CFA365}" destId="{82F9289A-D179-484C-899D-F049905D71AA}" srcOrd="3" destOrd="0" parTransId="{C4B314D0-C078-4A1B-A46D-756836D928AD}" sibTransId="{4DC247B3-BAC8-4653-B95F-E45CF4AE7577}"/>
    <dgm:cxn modelId="{C1C7EF75-8A80-4E2C-AF72-6D8FC86AB1EF}" srcId="{23B0C1D5-F170-497C-934B-0B7DF4CFA365}" destId="{31A69AB1-84D5-4A0D-9954-BA983CBF48C9}" srcOrd="1" destOrd="0" parTransId="{A65CFA69-D866-404C-927D-F41DA0BBC9AB}" sibTransId="{330DEB22-F201-4F5A-A691-0C7672BA5D69}"/>
    <dgm:cxn modelId="{7DDF383C-41AA-41B1-AC06-E0B070EB79DB}" srcId="{23B0C1D5-F170-497C-934B-0B7DF4CFA365}" destId="{87449062-B245-45F0-A30E-009C38CAD96E}" srcOrd="6" destOrd="0" parTransId="{5D605046-C7A1-4218-AC83-8B6132328F28}" sibTransId="{FFE1E6FF-6FE8-40F6-BC1B-0FC49847192E}"/>
    <dgm:cxn modelId="{88579CB1-7FFE-43A6-957A-8E30CA79077B}" type="presOf" srcId="{23B0C1D5-F170-497C-934B-0B7DF4CFA365}" destId="{F8E77EF9-7F9E-4BB5-80E6-A795CC79CE6F}" srcOrd="0" destOrd="0" presId="urn:microsoft.com/office/officeart/2005/8/layout/process4"/>
    <dgm:cxn modelId="{C6ECAF8F-28BD-443B-B5A8-4B24CBAC2D78}" srcId="{23B0C1D5-F170-497C-934B-0B7DF4CFA365}" destId="{B9D05ED1-4CC6-4AF2-BDEC-9939F87FB069}" srcOrd="2" destOrd="0" parTransId="{99479EE6-303A-476C-AC62-B75B98373067}" sibTransId="{E495C758-E8A2-435A-9585-0C02DF45433A}"/>
    <dgm:cxn modelId="{0EF65CBA-62D0-41FF-B8AF-E73BAE7B6D33}" type="presOf" srcId="{B9D05ED1-4CC6-4AF2-BDEC-9939F87FB069}" destId="{8B52581D-202A-4588-8B02-FDE74E898A2C}" srcOrd="0" destOrd="0" presId="urn:microsoft.com/office/officeart/2005/8/layout/process4"/>
    <dgm:cxn modelId="{47CFBAE0-CD9D-4476-BD63-9907D9B8D87C}" srcId="{23B0C1D5-F170-497C-934B-0B7DF4CFA365}" destId="{167CE9A5-9D3D-4EBE-8E1B-38645B8206EA}" srcOrd="0" destOrd="0" parTransId="{D734C57A-6279-48EC-B16C-7EC8A93F286A}" sibTransId="{9BF57C90-D2FB-414E-85CA-EC1FAFDAEDBF}"/>
    <dgm:cxn modelId="{09900EF3-BD6F-4781-B690-9A160FF55F76}" type="presOf" srcId="{82F9289A-D179-484C-899D-F049905D71AA}" destId="{F19D3205-116E-4DB3-AAAC-4A6847CFEE87}" srcOrd="0" destOrd="0" presId="urn:microsoft.com/office/officeart/2005/8/layout/process4"/>
    <dgm:cxn modelId="{71FD8B2F-8C6E-4890-B496-00C9465BAC75}" type="presOf" srcId="{85F59359-8FAF-4626-A8AD-96557218D3DA}" destId="{DFD4BA90-879A-4EA4-B12E-DDF3305F0FA7}" srcOrd="0" destOrd="0" presId="urn:microsoft.com/office/officeart/2005/8/layout/process4"/>
    <dgm:cxn modelId="{B76FF632-C12B-47CE-AD18-D39823CEDE24}" type="presOf" srcId="{2451B923-A043-4E19-A7D0-F94D10B03A96}" destId="{FE5755CB-FAF7-4E02-A9CE-D6D17CCA0C88}" srcOrd="0" destOrd="0" presId="urn:microsoft.com/office/officeart/2005/8/layout/process4"/>
    <dgm:cxn modelId="{499F2B3F-6C0E-47B9-B798-0820C9AD3CF4}" type="presOf" srcId="{167CE9A5-9D3D-4EBE-8E1B-38645B8206EA}" destId="{D4CC4764-3521-49BC-9B24-3E38B8799BA5}" srcOrd="0" destOrd="0" presId="urn:microsoft.com/office/officeart/2005/8/layout/process4"/>
    <dgm:cxn modelId="{294D0E81-C23A-48B6-918D-4E871CAFCB42}" type="presOf" srcId="{31A69AB1-84D5-4A0D-9954-BA983CBF48C9}" destId="{24D0F4FB-08C7-4981-9D1A-43A13BCB6CE1}" srcOrd="0" destOrd="0" presId="urn:microsoft.com/office/officeart/2005/8/layout/process4"/>
    <dgm:cxn modelId="{3681D86F-CD3F-4D4E-8B3B-C340DD0FA1D8}" srcId="{23B0C1D5-F170-497C-934B-0B7DF4CFA365}" destId="{2451B923-A043-4E19-A7D0-F94D10B03A96}" srcOrd="5" destOrd="0" parTransId="{6A65A4D1-2049-43CC-A2F3-80D7AE29C6AB}" sibTransId="{580285CF-F6DA-4FB6-A7F1-4F133CFE789E}"/>
    <dgm:cxn modelId="{769594E5-FD8A-4B7A-916A-813337CBF912}" srcId="{23B0C1D5-F170-497C-934B-0B7DF4CFA365}" destId="{85F59359-8FAF-4626-A8AD-96557218D3DA}" srcOrd="4" destOrd="0" parTransId="{DCACADF0-575C-4F9F-9EE5-81065CB6F853}" sibTransId="{9AE84353-EBAE-4A4A-B30A-0E9B96AE8B41}"/>
    <dgm:cxn modelId="{044C7F7A-0979-40A1-AE21-B05AD9648415}" type="presParOf" srcId="{F8E77EF9-7F9E-4BB5-80E6-A795CC79CE6F}" destId="{888082CE-F96C-461A-B744-9A8FFAA926E7}" srcOrd="0" destOrd="0" presId="urn:microsoft.com/office/officeart/2005/8/layout/process4"/>
    <dgm:cxn modelId="{E77BF23C-6CE6-446A-B026-4FAC17924F14}" type="presParOf" srcId="{888082CE-F96C-461A-B744-9A8FFAA926E7}" destId="{18B76D68-84CD-4DDB-BBDC-1301BFE0073C}" srcOrd="0" destOrd="0" presId="urn:microsoft.com/office/officeart/2005/8/layout/process4"/>
    <dgm:cxn modelId="{C2558E44-E424-456E-99E4-F3BB1D101DE2}" type="presParOf" srcId="{F8E77EF9-7F9E-4BB5-80E6-A795CC79CE6F}" destId="{EBEA64FC-DE76-4EC9-8162-41CEFEC910B0}" srcOrd="1" destOrd="0" presId="urn:microsoft.com/office/officeart/2005/8/layout/process4"/>
    <dgm:cxn modelId="{C623B0C9-5C75-4D98-8DD7-635359CFA287}" type="presParOf" srcId="{F8E77EF9-7F9E-4BB5-80E6-A795CC79CE6F}" destId="{525959A5-9622-4B83-8B36-65AF13A01EED}" srcOrd="2" destOrd="0" presId="urn:microsoft.com/office/officeart/2005/8/layout/process4"/>
    <dgm:cxn modelId="{4FEEBBEE-8815-4B4D-B9CF-8C98E333E048}" type="presParOf" srcId="{525959A5-9622-4B83-8B36-65AF13A01EED}" destId="{FE5755CB-FAF7-4E02-A9CE-D6D17CCA0C88}" srcOrd="0" destOrd="0" presId="urn:microsoft.com/office/officeart/2005/8/layout/process4"/>
    <dgm:cxn modelId="{628CAF72-4D24-4D4D-806A-B4AD9D628350}" type="presParOf" srcId="{F8E77EF9-7F9E-4BB5-80E6-A795CC79CE6F}" destId="{82D860F3-B61B-4C71-854E-2D099B11188B}" srcOrd="3" destOrd="0" presId="urn:microsoft.com/office/officeart/2005/8/layout/process4"/>
    <dgm:cxn modelId="{FBA842A8-33A1-4955-980E-340A832E849B}" type="presParOf" srcId="{F8E77EF9-7F9E-4BB5-80E6-A795CC79CE6F}" destId="{BDB30E75-1F30-497B-AE28-9B61D1E65B62}" srcOrd="4" destOrd="0" presId="urn:microsoft.com/office/officeart/2005/8/layout/process4"/>
    <dgm:cxn modelId="{AA1C12DF-3EDC-4DA8-9EC2-878A1D5265D3}" type="presParOf" srcId="{BDB30E75-1F30-497B-AE28-9B61D1E65B62}" destId="{DFD4BA90-879A-4EA4-B12E-DDF3305F0FA7}" srcOrd="0" destOrd="0" presId="urn:microsoft.com/office/officeart/2005/8/layout/process4"/>
    <dgm:cxn modelId="{D4DD31DB-10CD-45A6-8B9E-0D34C1957C4B}" type="presParOf" srcId="{F8E77EF9-7F9E-4BB5-80E6-A795CC79CE6F}" destId="{DDEAA5E1-6C47-49E9-B44F-540A33ABD5D2}" srcOrd="5" destOrd="0" presId="urn:microsoft.com/office/officeart/2005/8/layout/process4"/>
    <dgm:cxn modelId="{48A8010F-12A6-4047-BC24-5752DFFFF5F0}" type="presParOf" srcId="{F8E77EF9-7F9E-4BB5-80E6-A795CC79CE6F}" destId="{42461F71-A03C-4706-8AA7-7BD2B2D34FB6}" srcOrd="6" destOrd="0" presId="urn:microsoft.com/office/officeart/2005/8/layout/process4"/>
    <dgm:cxn modelId="{136A96A0-53B5-45E6-B60F-9868A9BD57B3}" type="presParOf" srcId="{42461F71-A03C-4706-8AA7-7BD2B2D34FB6}" destId="{F19D3205-116E-4DB3-AAAC-4A6847CFEE87}" srcOrd="0" destOrd="0" presId="urn:microsoft.com/office/officeart/2005/8/layout/process4"/>
    <dgm:cxn modelId="{54CF2EC6-E00F-4FD7-88DE-7B844D5CC4F2}" type="presParOf" srcId="{F8E77EF9-7F9E-4BB5-80E6-A795CC79CE6F}" destId="{69CF18D4-3F90-4313-99F6-06BE5D50459D}" srcOrd="7" destOrd="0" presId="urn:microsoft.com/office/officeart/2005/8/layout/process4"/>
    <dgm:cxn modelId="{299FAF4A-193E-42BA-9788-6118DB7301DA}" type="presParOf" srcId="{F8E77EF9-7F9E-4BB5-80E6-A795CC79CE6F}" destId="{1D64DE86-6827-4C86-83F0-D3E9425823CF}" srcOrd="8" destOrd="0" presId="urn:microsoft.com/office/officeart/2005/8/layout/process4"/>
    <dgm:cxn modelId="{3A835621-1794-4B0D-AB7A-A785B4D29D08}" type="presParOf" srcId="{1D64DE86-6827-4C86-83F0-D3E9425823CF}" destId="{8B52581D-202A-4588-8B02-FDE74E898A2C}" srcOrd="0" destOrd="0" presId="urn:microsoft.com/office/officeart/2005/8/layout/process4"/>
    <dgm:cxn modelId="{EAE8C532-60FE-4C04-B25C-5A916D5A80A2}" type="presParOf" srcId="{F8E77EF9-7F9E-4BB5-80E6-A795CC79CE6F}" destId="{CA25BA5E-9B70-4DE4-9663-E42AED208256}" srcOrd="9" destOrd="0" presId="urn:microsoft.com/office/officeart/2005/8/layout/process4"/>
    <dgm:cxn modelId="{28C1CCC1-AD05-43F4-B927-A8AEC0D1F5CB}" type="presParOf" srcId="{F8E77EF9-7F9E-4BB5-80E6-A795CC79CE6F}" destId="{3270226B-4D77-4DE6-8226-DD95CE706BAA}" srcOrd="10" destOrd="0" presId="urn:microsoft.com/office/officeart/2005/8/layout/process4"/>
    <dgm:cxn modelId="{2509CDEB-D32D-42BD-AD30-BD139D7293D0}" type="presParOf" srcId="{3270226B-4D77-4DE6-8226-DD95CE706BAA}" destId="{24D0F4FB-08C7-4981-9D1A-43A13BCB6CE1}" srcOrd="0" destOrd="0" presId="urn:microsoft.com/office/officeart/2005/8/layout/process4"/>
    <dgm:cxn modelId="{E7014AC8-0394-456B-BFDA-2052052ECF95}" type="presParOf" srcId="{F8E77EF9-7F9E-4BB5-80E6-A795CC79CE6F}" destId="{F81CB15D-E800-438C-BC16-44D16CF99AC6}" srcOrd="11" destOrd="0" presId="urn:microsoft.com/office/officeart/2005/8/layout/process4"/>
    <dgm:cxn modelId="{A8C1CDD4-E3AF-4944-A542-6F413EC339B4}" type="presParOf" srcId="{F8E77EF9-7F9E-4BB5-80E6-A795CC79CE6F}" destId="{C36308BB-412B-4D8B-BCA2-A02C07A09598}" srcOrd="12" destOrd="0" presId="urn:microsoft.com/office/officeart/2005/8/layout/process4"/>
    <dgm:cxn modelId="{64D3279C-1AFA-4CFF-B8A0-8E34653094C9}" type="presParOf" srcId="{C36308BB-412B-4D8B-BCA2-A02C07A09598}" destId="{D4CC4764-3521-49BC-9B24-3E38B8799BA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2314D79-DCC5-4B95-A997-F7993431CDA2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CBE175-2129-4E17-A297-86F16B7DA08F}">
      <dgm:prSet phldrT="[Текст]"/>
      <dgm:spPr/>
      <dgm:t>
        <a:bodyPr/>
        <a:lstStyle/>
        <a:p>
          <a:r>
            <a:rPr lang="ru-RU" dirty="0" smtClean="0"/>
            <a:t>Возможность сквозной комплексной оценки</a:t>
          </a:r>
          <a:endParaRPr lang="ru-RU" dirty="0"/>
        </a:p>
      </dgm:t>
    </dgm:pt>
    <dgm:pt modelId="{C2522121-0A8F-4B28-9BE9-28195715730C}" type="parTrans" cxnId="{CE623331-0519-4DAD-AFD5-B65240C27064}">
      <dgm:prSet/>
      <dgm:spPr/>
      <dgm:t>
        <a:bodyPr/>
        <a:lstStyle/>
        <a:p>
          <a:endParaRPr lang="ru-RU"/>
        </a:p>
      </dgm:t>
    </dgm:pt>
    <dgm:pt modelId="{5CFFFDBB-3860-4D02-B4E2-AB91C518F5B5}" type="sibTrans" cxnId="{CE623331-0519-4DAD-AFD5-B65240C27064}">
      <dgm:prSet/>
      <dgm:spPr/>
      <dgm:t>
        <a:bodyPr/>
        <a:lstStyle/>
        <a:p>
          <a:endParaRPr lang="ru-RU"/>
        </a:p>
      </dgm:t>
    </dgm:pt>
    <dgm:pt modelId="{3820411F-5AB5-446E-BD7E-FA8DBE0B7601}">
      <dgm:prSet phldrT="[Текст]"/>
      <dgm:spPr/>
      <dgm:t>
        <a:bodyPr/>
        <a:lstStyle/>
        <a:p>
          <a:r>
            <a:rPr lang="ru-RU" dirty="0" smtClean="0"/>
            <a:t>Регистрация проблем</a:t>
          </a:r>
        </a:p>
      </dgm:t>
    </dgm:pt>
    <dgm:pt modelId="{10D71575-B787-44DF-9A4B-D804E02D5D76}" type="parTrans" cxnId="{44402FB7-94AF-4FAE-942B-B96BCDF57C4A}">
      <dgm:prSet/>
      <dgm:spPr/>
      <dgm:t>
        <a:bodyPr/>
        <a:lstStyle/>
        <a:p>
          <a:endParaRPr lang="ru-RU"/>
        </a:p>
      </dgm:t>
    </dgm:pt>
    <dgm:pt modelId="{584D7B05-B356-468F-89B3-A65B307E08B2}" type="sibTrans" cxnId="{44402FB7-94AF-4FAE-942B-B96BCDF57C4A}">
      <dgm:prSet/>
      <dgm:spPr/>
      <dgm:t>
        <a:bodyPr/>
        <a:lstStyle/>
        <a:p>
          <a:endParaRPr lang="ru-RU"/>
        </a:p>
      </dgm:t>
    </dgm:pt>
    <dgm:pt modelId="{24E08570-2E0E-496F-A97F-120E54C520B4}">
      <dgm:prSet phldrT="[Текст]"/>
      <dgm:spPr/>
      <dgm:t>
        <a:bodyPr/>
        <a:lstStyle/>
        <a:p>
          <a:r>
            <a:rPr lang="ru-RU" dirty="0" smtClean="0"/>
            <a:t>Полнота охвата территории вещания</a:t>
          </a:r>
          <a:endParaRPr lang="ru-RU" dirty="0"/>
        </a:p>
      </dgm:t>
    </dgm:pt>
    <dgm:pt modelId="{B9E8E1A8-C7C2-49BF-AB59-A48267F3CE5F}" type="parTrans" cxnId="{2FAA9DF7-5A83-4A53-A691-843A9D944AB5}">
      <dgm:prSet/>
      <dgm:spPr/>
      <dgm:t>
        <a:bodyPr/>
        <a:lstStyle/>
        <a:p>
          <a:endParaRPr lang="ru-RU"/>
        </a:p>
      </dgm:t>
    </dgm:pt>
    <dgm:pt modelId="{88B9F992-5688-487E-BB8E-C6CF8DC7E288}" type="sibTrans" cxnId="{2FAA9DF7-5A83-4A53-A691-843A9D944AB5}">
      <dgm:prSet/>
      <dgm:spPr/>
      <dgm:t>
        <a:bodyPr/>
        <a:lstStyle/>
        <a:p>
          <a:endParaRPr lang="ru-RU"/>
        </a:p>
      </dgm:t>
    </dgm:pt>
    <dgm:pt modelId="{7336A684-8A06-43E7-A598-8FD4225295FA}">
      <dgm:prSet phldrT="[Текст]"/>
      <dgm:spPr/>
      <dgm:t>
        <a:bodyPr/>
        <a:lstStyle/>
        <a:p>
          <a:r>
            <a:rPr lang="ru-RU" dirty="0" smtClean="0"/>
            <a:t>Развитые механизмы поддержки принятия решений</a:t>
          </a:r>
          <a:endParaRPr lang="ru-RU" dirty="0"/>
        </a:p>
      </dgm:t>
    </dgm:pt>
    <dgm:pt modelId="{4340A830-4413-4435-963D-5E07FA482B63}" type="parTrans" cxnId="{AC61F809-9F58-4F83-A8E7-7463609524B4}">
      <dgm:prSet/>
      <dgm:spPr/>
      <dgm:t>
        <a:bodyPr/>
        <a:lstStyle/>
        <a:p>
          <a:endParaRPr lang="ru-RU"/>
        </a:p>
      </dgm:t>
    </dgm:pt>
    <dgm:pt modelId="{790A86E9-DDEB-46DE-873E-C381A4FA9AB6}" type="sibTrans" cxnId="{AC61F809-9F58-4F83-A8E7-7463609524B4}">
      <dgm:prSet/>
      <dgm:spPr/>
      <dgm:t>
        <a:bodyPr/>
        <a:lstStyle/>
        <a:p>
          <a:endParaRPr lang="ru-RU"/>
        </a:p>
      </dgm:t>
    </dgm:pt>
    <dgm:pt modelId="{CF813F63-172E-44B4-B993-9F6BBA9A0A8D}">
      <dgm:prSet phldrT="[Текст]"/>
      <dgm:spPr/>
      <dgm:t>
        <a:bodyPr/>
        <a:lstStyle/>
        <a:p>
          <a:r>
            <a:rPr lang="ru-RU" dirty="0" smtClean="0"/>
            <a:t>Оценка объективных показателей сигналов, потоков, изображения и звука</a:t>
          </a:r>
          <a:endParaRPr lang="ru-RU" dirty="0"/>
        </a:p>
      </dgm:t>
    </dgm:pt>
    <dgm:pt modelId="{9D40028E-0142-436B-A47B-28D3EADB16A7}" type="parTrans" cxnId="{57D0A632-4BD1-4061-8807-C5B5259C5340}">
      <dgm:prSet/>
      <dgm:spPr/>
      <dgm:t>
        <a:bodyPr/>
        <a:lstStyle/>
        <a:p>
          <a:endParaRPr lang="ru-RU"/>
        </a:p>
      </dgm:t>
    </dgm:pt>
    <dgm:pt modelId="{8A7AF196-FD53-4DB9-B655-7A723822810B}" type="sibTrans" cxnId="{57D0A632-4BD1-4061-8807-C5B5259C5340}">
      <dgm:prSet/>
      <dgm:spPr/>
      <dgm:t>
        <a:bodyPr/>
        <a:lstStyle/>
        <a:p>
          <a:endParaRPr lang="ru-RU"/>
        </a:p>
      </dgm:t>
    </dgm:pt>
    <dgm:pt modelId="{E03BF604-BCD7-4FF9-9C50-1A6A5B13FB1A}">
      <dgm:prSet phldrT="[Текст]"/>
      <dgm:spPr/>
      <dgm:t>
        <a:bodyPr/>
        <a:lstStyle/>
        <a:p>
          <a:r>
            <a:rPr lang="ru-RU" dirty="0" smtClean="0"/>
            <a:t>Возможность выполнения субъективной оценки (</a:t>
          </a:r>
          <a:r>
            <a:rPr lang="en-US" dirty="0" err="1" smtClean="0"/>
            <a:t>QoE</a:t>
          </a:r>
          <a:r>
            <a:rPr lang="en-US" dirty="0" smtClean="0"/>
            <a:t> </a:t>
          </a:r>
          <a:r>
            <a:rPr lang="ru-RU" dirty="0" smtClean="0"/>
            <a:t>и </a:t>
          </a:r>
          <a:r>
            <a:rPr lang="en-US" dirty="0" smtClean="0"/>
            <a:t>Blind </a:t>
          </a:r>
          <a:r>
            <a:rPr lang="en-US" dirty="0" err="1" smtClean="0"/>
            <a:t>QoS</a:t>
          </a:r>
          <a:r>
            <a:rPr lang="ru-RU" dirty="0" smtClean="0"/>
            <a:t>)</a:t>
          </a:r>
          <a:endParaRPr lang="ru-RU" dirty="0"/>
        </a:p>
      </dgm:t>
    </dgm:pt>
    <dgm:pt modelId="{4EF041FE-4D7A-4569-A040-52BC142B9F88}" type="parTrans" cxnId="{BE525ABA-F485-4019-9F35-626A30405AE8}">
      <dgm:prSet/>
      <dgm:spPr/>
      <dgm:t>
        <a:bodyPr/>
        <a:lstStyle/>
        <a:p>
          <a:endParaRPr lang="ru-RU"/>
        </a:p>
      </dgm:t>
    </dgm:pt>
    <dgm:pt modelId="{DCC441C9-51E6-4421-9C09-266FCCC30D75}" type="sibTrans" cxnId="{BE525ABA-F485-4019-9F35-626A30405AE8}">
      <dgm:prSet/>
      <dgm:spPr/>
      <dgm:t>
        <a:bodyPr/>
        <a:lstStyle/>
        <a:p>
          <a:endParaRPr lang="ru-RU"/>
        </a:p>
      </dgm:t>
    </dgm:pt>
    <dgm:pt modelId="{6D279C3D-9FB7-4A9F-A4EC-B1DFA2AF57B1}">
      <dgm:prSet phldrT="[Текст]"/>
      <dgm:spPr/>
      <dgm:t>
        <a:bodyPr/>
        <a:lstStyle/>
        <a:p>
          <a:r>
            <a:rPr lang="ru-RU" dirty="0" smtClean="0"/>
            <a:t>Анализ первопричин возникновения проблем (</a:t>
          </a:r>
          <a:r>
            <a:rPr lang="en-US" dirty="0" smtClean="0"/>
            <a:t>RCA)</a:t>
          </a:r>
          <a:endParaRPr lang="ru-RU" dirty="0"/>
        </a:p>
      </dgm:t>
    </dgm:pt>
    <dgm:pt modelId="{DD5A72FE-CC5C-403B-83AE-6F5676E1AADF}" type="parTrans" cxnId="{41D3B448-65C2-4763-84AB-57D91CAF8871}">
      <dgm:prSet/>
      <dgm:spPr/>
      <dgm:t>
        <a:bodyPr/>
        <a:lstStyle/>
        <a:p>
          <a:endParaRPr lang="ru-RU"/>
        </a:p>
      </dgm:t>
    </dgm:pt>
    <dgm:pt modelId="{9ACCFF14-A76A-441A-8865-516E2415903C}" type="sibTrans" cxnId="{41D3B448-65C2-4763-84AB-57D91CAF8871}">
      <dgm:prSet/>
      <dgm:spPr/>
      <dgm:t>
        <a:bodyPr/>
        <a:lstStyle/>
        <a:p>
          <a:endParaRPr lang="ru-RU"/>
        </a:p>
      </dgm:t>
    </dgm:pt>
    <dgm:pt modelId="{4FDBBCD4-2039-44C7-A505-DFDDA8B9395A}">
      <dgm:prSet phldrT="[Текст]"/>
      <dgm:spPr/>
      <dgm:t>
        <a:bodyPr/>
        <a:lstStyle/>
        <a:p>
          <a:r>
            <a:rPr lang="ru-RU" dirty="0" smtClean="0"/>
            <a:t>Мониторинг и уведомление о деградации качества</a:t>
          </a:r>
          <a:endParaRPr lang="ru-RU" dirty="0"/>
        </a:p>
      </dgm:t>
    </dgm:pt>
    <dgm:pt modelId="{1814EE6E-E556-410F-89F5-8331CD988A60}" type="parTrans" cxnId="{BABA28CC-152F-4153-8FD3-8FA0AB3A9A92}">
      <dgm:prSet/>
      <dgm:spPr/>
      <dgm:t>
        <a:bodyPr/>
        <a:lstStyle/>
        <a:p>
          <a:endParaRPr lang="ru-RU"/>
        </a:p>
      </dgm:t>
    </dgm:pt>
    <dgm:pt modelId="{351503D9-B2F9-4112-A9C7-5F794CC284A5}" type="sibTrans" cxnId="{BABA28CC-152F-4153-8FD3-8FA0AB3A9A92}">
      <dgm:prSet/>
      <dgm:spPr/>
      <dgm:t>
        <a:bodyPr/>
        <a:lstStyle/>
        <a:p>
          <a:endParaRPr lang="ru-RU"/>
        </a:p>
      </dgm:t>
    </dgm:pt>
    <dgm:pt modelId="{9495A3EC-6CBF-4679-8758-64AC042B3B2A}">
      <dgm:prSet phldrT="[Текст]"/>
      <dgm:spPr/>
      <dgm:t>
        <a:bodyPr/>
        <a:lstStyle/>
        <a:p>
          <a:r>
            <a:rPr lang="ru-RU" dirty="0" smtClean="0"/>
            <a:t>Интеграция в комплекс </a:t>
          </a:r>
          <a:r>
            <a:rPr lang="en-US" dirty="0" smtClean="0"/>
            <a:t>OSS </a:t>
          </a:r>
          <a:r>
            <a:rPr lang="ru-RU" dirty="0" smtClean="0"/>
            <a:t>систем оператора</a:t>
          </a:r>
          <a:endParaRPr lang="ru-RU" dirty="0"/>
        </a:p>
      </dgm:t>
    </dgm:pt>
    <dgm:pt modelId="{BF8AE4F6-5B84-4EC2-957F-8EAC7CFF86D7}" type="parTrans" cxnId="{AE4B0872-00F8-42F9-AC86-A154773C000C}">
      <dgm:prSet/>
      <dgm:spPr/>
      <dgm:t>
        <a:bodyPr/>
        <a:lstStyle/>
        <a:p>
          <a:endParaRPr lang="ru-RU"/>
        </a:p>
      </dgm:t>
    </dgm:pt>
    <dgm:pt modelId="{B937BAE9-2A02-49A8-B7D3-C418932A9960}" type="sibTrans" cxnId="{AE4B0872-00F8-42F9-AC86-A154773C000C}">
      <dgm:prSet/>
      <dgm:spPr/>
      <dgm:t>
        <a:bodyPr/>
        <a:lstStyle/>
        <a:p>
          <a:endParaRPr lang="ru-RU"/>
        </a:p>
      </dgm:t>
    </dgm:pt>
    <dgm:pt modelId="{87606A51-F6DF-47B5-A70A-2FF8C06E3F54}">
      <dgm:prSet phldrT="[Текст]"/>
      <dgm:spPr/>
      <dgm:t>
        <a:bodyPr/>
        <a:lstStyle/>
        <a:p>
          <a:r>
            <a:rPr lang="ru-RU" dirty="0" smtClean="0"/>
            <a:t>Возможность развертывания сети зондов с разными функциями</a:t>
          </a:r>
          <a:endParaRPr lang="ru-RU" dirty="0"/>
        </a:p>
      </dgm:t>
    </dgm:pt>
    <dgm:pt modelId="{9A76D382-41F9-47D4-84DC-9D342345B748}" type="parTrans" cxnId="{BFB02C12-CC6C-4BA4-B53B-E014D9841A76}">
      <dgm:prSet/>
      <dgm:spPr/>
      <dgm:t>
        <a:bodyPr/>
        <a:lstStyle/>
        <a:p>
          <a:endParaRPr lang="ru-RU"/>
        </a:p>
      </dgm:t>
    </dgm:pt>
    <dgm:pt modelId="{A7A6EB38-39B1-4A26-9336-6063DA41802D}" type="sibTrans" cxnId="{BFB02C12-CC6C-4BA4-B53B-E014D9841A76}">
      <dgm:prSet/>
      <dgm:spPr/>
      <dgm:t>
        <a:bodyPr/>
        <a:lstStyle/>
        <a:p>
          <a:endParaRPr lang="ru-RU"/>
        </a:p>
      </dgm:t>
    </dgm:pt>
    <dgm:pt modelId="{470A92C0-4BBE-4144-9E40-82B8E3009657}">
      <dgm:prSet phldrT="[Текст]"/>
      <dgm:spPr/>
      <dgm:t>
        <a:bodyPr/>
        <a:lstStyle/>
        <a:p>
          <a:r>
            <a:rPr lang="ru-RU" dirty="0" smtClean="0"/>
            <a:t>Вовлечение пользователей в процесс мониторинга качества</a:t>
          </a:r>
          <a:endParaRPr lang="ru-RU" dirty="0"/>
        </a:p>
      </dgm:t>
    </dgm:pt>
    <dgm:pt modelId="{5DD34438-1DA8-43CC-B909-D5158DD787C7}" type="parTrans" cxnId="{FA2F7223-AB46-453B-95E1-B9885A473786}">
      <dgm:prSet/>
      <dgm:spPr/>
      <dgm:t>
        <a:bodyPr/>
        <a:lstStyle/>
        <a:p>
          <a:endParaRPr lang="ru-RU"/>
        </a:p>
      </dgm:t>
    </dgm:pt>
    <dgm:pt modelId="{E0E9CFE0-4940-431C-A6D0-34EB684EE0A1}" type="sibTrans" cxnId="{FA2F7223-AB46-453B-95E1-B9885A473786}">
      <dgm:prSet/>
      <dgm:spPr/>
      <dgm:t>
        <a:bodyPr/>
        <a:lstStyle/>
        <a:p>
          <a:endParaRPr lang="ru-RU"/>
        </a:p>
      </dgm:t>
    </dgm:pt>
    <dgm:pt modelId="{DD84E8F1-AF0A-41E8-8F6D-9FC25575B7BD}">
      <dgm:prSet phldrT="[Текст]"/>
      <dgm:spPr/>
      <dgm:t>
        <a:bodyPr/>
        <a:lstStyle/>
        <a:p>
          <a:r>
            <a:rPr lang="ru-RU" dirty="0" smtClean="0"/>
            <a:t>Хранение информации о сбоях</a:t>
          </a:r>
        </a:p>
      </dgm:t>
    </dgm:pt>
    <dgm:pt modelId="{DE889B22-CC74-4311-8745-E9296D520110}" type="parTrans" cxnId="{75E31CCF-6099-4101-992A-CF608FDDC872}">
      <dgm:prSet/>
      <dgm:spPr/>
      <dgm:t>
        <a:bodyPr/>
        <a:lstStyle/>
        <a:p>
          <a:endParaRPr lang="ru-RU"/>
        </a:p>
      </dgm:t>
    </dgm:pt>
    <dgm:pt modelId="{147754C8-B0EF-417A-8B5E-312EF5CF2AC4}" type="sibTrans" cxnId="{75E31CCF-6099-4101-992A-CF608FDDC872}">
      <dgm:prSet/>
      <dgm:spPr/>
      <dgm:t>
        <a:bodyPr/>
        <a:lstStyle/>
        <a:p>
          <a:endParaRPr lang="ru-RU"/>
        </a:p>
      </dgm:t>
    </dgm:pt>
    <dgm:pt modelId="{24B39058-1B4A-4794-BB88-27243C71816E}">
      <dgm:prSet phldrT="[Текст]"/>
      <dgm:spPr/>
      <dgm:t>
        <a:bodyPr/>
        <a:lstStyle/>
        <a:p>
          <a:r>
            <a:rPr lang="ru-RU" dirty="0" smtClean="0"/>
            <a:t>Запись «некачественных» отрывков</a:t>
          </a:r>
        </a:p>
      </dgm:t>
    </dgm:pt>
    <dgm:pt modelId="{2BF26850-01F1-44E6-A77C-8093FAC13124}" type="parTrans" cxnId="{F48A43EC-2B83-437F-9139-4E3C9906C2DD}">
      <dgm:prSet/>
      <dgm:spPr/>
      <dgm:t>
        <a:bodyPr/>
        <a:lstStyle/>
        <a:p>
          <a:endParaRPr lang="ru-RU"/>
        </a:p>
      </dgm:t>
    </dgm:pt>
    <dgm:pt modelId="{B6D61984-B7BA-40DB-842B-A37F2C1100A7}" type="sibTrans" cxnId="{F48A43EC-2B83-437F-9139-4E3C9906C2DD}">
      <dgm:prSet/>
      <dgm:spPr/>
      <dgm:t>
        <a:bodyPr/>
        <a:lstStyle/>
        <a:p>
          <a:endParaRPr lang="ru-RU"/>
        </a:p>
      </dgm:t>
    </dgm:pt>
    <dgm:pt modelId="{5A95A39E-B143-44D2-8B1E-221486A16DB0}">
      <dgm:prSet phldrT="[Текст]"/>
      <dgm:spPr/>
      <dgm:t>
        <a:bodyPr/>
        <a:lstStyle/>
        <a:p>
          <a:r>
            <a:rPr lang="ru-RU" dirty="0" smtClean="0"/>
            <a:t>Анализ с привлечением оператора</a:t>
          </a:r>
        </a:p>
      </dgm:t>
    </dgm:pt>
    <dgm:pt modelId="{96D34524-1192-4567-9900-6927D6F68206}" type="parTrans" cxnId="{0F1E234D-BF0F-4FEC-941B-8DEE9546093C}">
      <dgm:prSet/>
      <dgm:spPr/>
      <dgm:t>
        <a:bodyPr/>
        <a:lstStyle/>
        <a:p>
          <a:endParaRPr lang="ru-RU"/>
        </a:p>
      </dgm:t>
    </dgm:pt>
    <dgm:pt modelId="{4197A308-D234-4811-9F1A-CB0393AEAFBD}" type="sibTrans" cxnId="{0F1E234D-BF0F-4FEC-941B-8DEE9546093C}">
      <dgm:prSet/>
      <dgm:spPr/>
      <dgm:t>
        <a:bodyPr/>
        <a:lstStyle/>
        <a:p>
          <a:endParaRPr lang="ru-RU"/>
        </a:p>
      </dgm:t>
    </dgm:pt>
    <dgm:pt modelId="{E3C4B1B8-F6DD-479D-8852-34A4F22A3168}" type="pres">
      <dgm:prSet presAssocID="{F2314D79-DCC5-4B95-A997-F7993431CDA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8DACD5-DB75-43D0-9376-ACA72DC79212}" type="pres">
      <dgm:prSet presAssocID="{B3CBE175-2129-4E17-A297-86F16B7DA08F}" presName="parentLin" presStyleCnt="0"/>
      <dgm:spPr/>
    </dgm:pt>
    <dgm:pt modelId="{C9DB5BF9-4FBE-4EEC-BC0A-4F6F47948C3E}" type="pres">
      <dgm:prSet presAssocID="{B3CBE175-2129-4E17-A297-86F16B7DA08F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F7987892-693D-4D4F-B4B0-406E0CF7293F}" type="pres">
      <dgm:prSet presAssocID="{B3CBE175-2129-4E17-A297-86F16B7DA08F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7870E1-E573-4829-A034-DF3DA08F8240}" type="pres">
      <dgm:prSet presAssocID="{B3CBE175-2129-4E17-A297-86F16B7DA08F}" presName="negativeSpace" presStyleCnt="0"/>
      <dgm:spPr/>
    </dgm:pt>
    <dgm:pt modelId="{29378E5E-EF6C-4125-AB1B-B7E4497EF151}" type="pres">
      <dgm:prSet presAssocID="{B3CBE175-2129-4E17-A297-86F16B7DA08F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48BB6D-36B8-4F73-8192-0BA637D3B8AC}" type="pres">
      <dgm:prSet presAssocID="{5CFFFDBB-3860-4D02-B4E2-AB91C518F5B5}" presName="spaceBetweenRectangles" presStyleCnt="0"/>
      <dgm:spPr/>
    </dgm:pt>
    <dgm:pt modelId="{85383E06-3CCA-4259-B504-1A1EDFEA66B8}" type="pres">
      <dgm:prSet presAssocID="{3820411F-5AB5-446E-BD7E-FA8DBE0B7601}" presName="parentLin" presStyleCnt="0"/>
      <dgm:spPr/>
    </dgm:pt>
    <dgm:pt modelId="{0BF528EA-EF7F-425B-8951-39F8540F7B69}" type="pres">
      <dgm:prSet presAssocID="{3820411F-5AB5-446E-BD7E-FA8DBE0B7601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BDC30B08-4290-428D-A95D-5B81F2AE20F1}" type="pres">
      <dgm:prSet presAssocID="{3820411F-5AB5-446E-BD7E-FA8DBE0B760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821D05-2E1C-4081-BA2F-79752BF1F2EA}" type="pres">
      <dgm:prSet presAssocID="{3820411F-5AB5-446E-BD7E-FA8DBE0B7601}" presName="negativeSpace" presStyleCnt="0"/>
      <dgm:spPr/>
    </dgm:pt>
    <dgm:pt modelId="{B22F2EC1-6DCE-4B87-89FB-70D292CD9AC8}" type="pres">
      <dgm:prSet presAssocID="{3820411F-5AB5-446E-BD7E-FA8DBE0B7601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0ED588-89C5-46BC-A4E7-6826308ABCCE}" type="pres">
      <dgm:prSet presAssocID="{584D7B05-B356-468F-89B3-A65B307E08B2}" presName="spaceBetweenRectangles" presStyleCnt="0"/>
      <dgm:spPr/>
    </dgm:pt>
    <dgm:pt modelId="{64F59EC9-5D56-48FB-88B6-C2ECF8C8B909}" type="pres">
      <dgm:prSet presAssocID="{24E08570-2E0E-496F-A97F-120E54C520B4}" presName="parentLin" presStyleCnt="0"/>
      <dgm:spPr/>
    </dgm:pt>
    <dgm:pt modelId="{1CF851B0-171B-4916-B17A-A942D661D44D}" type="pres">
      <dgm:prSet presAssocID="{24E08570-2E0E-496F-A97F-120E54C520B4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CE0544B8-2D40-41E4-90B7-A0E5592B5D2D}" type="pres">
      <dgm:prSet presAssocID="{24E08570-2E0E-496F-A97F-120E54C520B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B60528-7701-418A-AD0D-68507F5984A2}" type="pres">
      <dgm:prSet presAssocID="{24E08570-2E0E-496F-A97F-120E54C520B4}" presName="negativeSpace" presStyleCnt="0"/>
      <dgm:spPr/>
    </dgm:pt>
    <dgm:pt modelId="{22FC10C8-7D70-4EA6-81C6-9E28FFF5E207}" type="pres">
      <dgm:prSet presAssocID="{24E08570-2E0E-496F-A97F-120E54C520B4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8FAAF9-1018-446E-BA6D-D92A61D1080F}" type="pres">
      <dgm:prSet presAssocID="{88B9F992-5688-487E-BB8E-C6CF8DC7E288}" presName="spaceBetweenRectangles" presStyleCnt="0"/>
      <dgm:spPr/>
    </dgm:pt>
    <dgm:pt modelId="{4C40E5EA-7080-4066-ADC3-D4F80F7304E2}" type="pres">
      <dgm:prSet presAssocID="{7336A684-8A06-43E7-A598-8FD4225295FA}" presName="parentLin" presStyleCnt="0"/>
      <dgm:spPr/>
    </dgm:pt>
    <dgm:pt modelId="{6CA26D9A-A6AA-4073-A450-C4282DD6CA0A}" type="pres">
      <dgm:prSet presAssocID="{7336A684-8A06-43E7-A598-8FD4225295FA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74008DA1-FC17-4CB8-B10D-9BEEB652A784}" type="pres">
      <dgm:prSet presAssocID="{7336A684-8A06-43E7-A598-8FD4225295F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6E4B06-57A5-4F1D-B6FF-2AB58F60A7B5}" type="pres">
      <dgm:prSet presAssocID="{7336A684-8A06-43E7-A598-8FD4225295FA}" presName="negativeSpace" presStyleCnt="0"/>
      <dgm:spPr/>
    </dgm:pt>
    <dgm:pt modelId="{087DD567-9789-476D-A725-1FF03A71DEB8}" type="pres">
      <dgm:prSet presAssocID="{7336A684-8A06-43E7-A598-8FD4225295FA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623331-0519-4DAD-AFD5-B65240C27064}" srcId="{F2314D79-DCC5-4B95-A997-F7993431CDA2}" destId="{B3CBE175-2129-4E17-A297-86F16B7DA08F}" srcOrd="0" destOrd="0" parTransId="{C2522121-0A8F-4B28-9BE9-28195715730C}" sibTransId="{5CFFFDBB-3860-4D02-B4E2-AB91C518F5B5}"/>
    <dgm:cxn modelId="{41D3B448-65C2-4763-84AB-57D91CAF8871}" srcId="{7336A684-8A06-43E7-A598-8FD4225295FA}" destId="{6D279C3D-9FB7-4A9F-A4EC-B1DFA2AF57B1}" srcOrd="1" destOrd="0" parTransId="{DD5A72FE-CC5C-403B-83AE-6F5676E1AADF}" sibTransId="{9ACCFF14-A76A-441A-8865-516E2415903C}"/>
    <dgm:cxn modelId="{75E31CCF-6099-4101-992A-CF608FDDC872}" srcId="{3820411F-5AB5-446E-BD7E-FA8DBE0B7601}" destId="{DD84E8F1-AF0A-41E8-8F6D-9FC25575B7BD}" srcOrd="0" destOrd="0" parTransId="{DE889B22-CC74-4311-8745-E9296D520110}" sibTransId="{147754C8-B0EF-417A-8B5E-312EF5CF2AC4}"/>
    <dgm:cxn modelId="{F48A43EC-2B83-437F-9139-4E3C9906C2DD}" srcId="{3820411F-5AB5-446E-BD7E-FA8DBE0B7601}" destId="{24B39058-1B4A-4794-BB88-27243C71816E}" srcOrd="1" destOrd="0" parTransId="{2BF26850-01F1-44E6-A77C-8093FAC13124}" sibTransId="{B6D61984-B7BA-40DB-842B-A37F2C1100A7}"/>
    <dgm:cxn modelId="{2A737EB8-DC88-4FFB-81D8-2A4556F874CD}" type="presOf" srcId="{5A95A39E-B143-44D2-8B1E-221486A16DB0}" destId="{B22F2EC1-6DCE-4B87-89FB-70D292CD9AC8}" srcOrd="0" destOrd="2" presId="urn:microsoft.com/office/officeart/2005/8/layout/list1"/>
    <dgm:cxn modelId="{875FB861-0F23-4552-8207-5DF2273CAA98}" type="presOf" srcId="{4FDBBCD4-2039-44C7-A505-DFDDA8B9395A}" destId="{087DD567-9789-476D-A725-1FF03A71DEB8}" srcOrd="0" destOrd="0" presId="urn:microsoft.com/office/officeart/2005/8/layout/list1"/>
    <dgm:cxn modelId="{57D0A632-4BD1-4061-8807-C5B5259C5340}" srcId="{B3CBE175-2129-4E17-A297-86F16B7DA08F}" destId="{CF813F63-172E-44B4-B993-9F6BBA9A0A8D}" srcOrd="0" destOrd="0" parTransId="{9D40028E-0142-436B-A47B-28D3EADB16A7}" sibTransId="{8A7AF196-FD53-4DB9-B655-7A723822810B}"/>
    <dgm:cxn modelId="{E86BC7FD-7138-43D2-9380-6BAC4EDB8D56}" type="presOf" srcId="{7336A684-8A06-43E7-A598-8FD4225295FA}" destId="{74008DA1-FC17-4CB8-B10D-9BEEB652A784}" srcOrd="1" destOrd="0" presId="urn:microsoft.com/office/officeart/2005/8/layout/list1"/>
    <dgm:cxn modelId="{97D2AA44-AC28-42AA-80BF-3ADA801F4698}" type="presOf" srcId="{E03BF604-BCD7-4FF9-9C50-1A6A5B13FB1A}" destId="{29378E5E-EF6C-4125-AB1B-B7E4497EF151}" srcOrd="0" destOrd="1" presId="urn:microsoft.com/office/officeart/2005/8/layout/list1"/>
    <dgm:cxn modelId="{2FAA9DF7-5A83-4A53-A691-843A9D944AB5}" srcId="{F2314D79-DCC5-4B95-A997-F7993431CDA2}" destId="{24E08570-2E0E-496F-A97F-120E54C520B4}" srcOrd="2" destOrd="0" parTransId="{B9E8E1A8-C7C2-49BF-AB59-A48267F3CE5F}" sibTransId="{88B9F992-5688-487E-BB8E-C6CF8DC7E288}"/>
    <dgm:cxn modelId="{742A0D7D-25B4-472F-8DAF-9EF72E72DB89}" type="presOf" srcId="{6D279C3D-9FB7-4A9F-A4EC-B1DFA2AF57B1}" destId="{087DD567-9789-476D-A725-1FF03A71DEB8}" srcOrd="0" destOrd="1" presId="urn:microsoft.com/office/officeart/2005/8/layout/list1"/>
    <dgm:cxn modelId="{862A0AD2-A61B-49DF-BCF4-09C84AB870F8}" type="presOf" srcId="{B3CBE175-2129-4E17-A297-86F16B7DA08F}" destId="{C9DB5BF9-4FBE-4EEC-BC0A-4F6F47948C3E}" srcOrd="0" destOrd="0" presId="urn:microsoft.com/office/officeart/2005/8/layout/list1"/>
    <dgm:cxn modelId="{64F34FF6-E773-4BCE-8705-95E799D5D938}" type="presOf" srcId="{24E08570-2E0E-496F-A97F-120E54C520B4}" destId="{CE0544B8-2D40-41E4-90B7-A0E5592B5D2D}" srcOrd="1" destOrd="0" presId="urn:microsoft.com/office/officeart/2005/8/layout/list1"/>
    <dgm:cxn modelId="{44402FB7-94AF-4FAE-942B-B96BCDF57C4A}" srcId="{F2314D79-DCC5-4B95-A997-F7993431CDA2}" destId="{3820411F-5AB5-446E-BD7E-FA8DBE0B7601}" srcOrd="1" destOrd="0" parTransId="{10D71575-B787-44DF-9A4B-D804E02D5D76}" sibTransId="{584D7B05-B356-468F-89B3-A65B307E08B2}"/>
    <dgm:cxn modelId="{B7DE1A79-C67A-4026-AC4F-212E37A9F65F}" type="presOf" srcId="{24B39058-1B4A-4794-BB88-27243C71816E}" destId="{B22F2EC1-6DCE-4B87-89FB-70D292CD9AC8}" srcOrd="0" destOrd="1" presId="urn:microsoft.com/office/officeart/2005/8/layout/list1"/>
    <dgm:cxn modelId="{BFB02C12-CC6C-4BA4-B53B-E014D9841A76}" srcId="{24E08570-2E0E-496F-A97F-120E54C520B4}" destId="{87606A51-F6DF-47B5-A70A-2FF8C06E3F54}" srcOrd="0" destOrd="0" parTransId="{9A76D382-41F9-47D4-84DC-9D342345B748}" sibTransId="{A7A6EB38-39B1-4A26-9336-6063DA41802D}"/>
    <dgm:cxn modelId="{4D3689E4-F122-46B6-8986-B74C92896E61}" type="presOf" srcId="{470A92C0-4BBE-4144-9E40-82B8E3009657}" destId="{22FC10C8-7D70-4EA6-81C6-9E28FFF5E207}" srcOrd="0" destOrd="1" presId="urn:microsoft.com/office/officeart/2005/8/layout/list1"/>
    <dgm:cxn modelId="{34E5756A-1474-4035-A04E-F07175370866}" type="presOf" srcId="{87606A51-F6DF-47B5-A70A-2FF8C06E3F54}" destId="{22FC10C8-7D70-4EA6-81C6-9E28FFF5E207}" srcOrd="0" destOrd="0" presId="urn:microsoft.com/office/officeart/2005/8/layout/list1"/>
    <dgm:cxn modelId="{EF19CD09-F0D4-4310-A440-5A24385BF43C}" type="presOf" srcId="{B3CBE175-2129-4E17-A297-86F16B7DA08F}" destId="{F7987892-693D-4D4F-B4B0-406E0CF7293F}" srcOrd="1" destOrd="0" presId="urn:microsoft.com/office/officeart/2005/8/layout/list1"/>
    <dgm:cxn modelId="{B6321EC3-15AF-4F67-8DCB-0A0D939B814F}" type="presOf" srcId="{24E08570-2E0E-496F-A97F-120E54C520B4}" destId="{1CF851B0-171B-4916-B17A-A942D661D44D}" srcOrd="0" destOrd="0" presId="urn:microsoft.com/office/officeart/2005/8/layout/list1"/>
    <dgm:cxn modelId="{5EA568D3-5BB5-4B9D-8CA5-3FFDFFE4B5DD}" type="presOf" srcId="{F2314D79-DCC5-4B95-A997-F7993431CDA2}" destId="{E3C4B1B8-F6DD-479D-8852-34A4F22A3168}" srcOrd="0" destOrd="0" presId="urn:microsoft.com/office/officeart/2005/8/layout/list1"/>
    <dgm:cxn modelId="{FA2F7223-AB46-453B-95E1-B9885A473786}" srcId="{24E08570-2E0E-496F-A97F-120E54C520B4}" destId="{470A92C0-4BBE-4144-9E40-82B8E3009657}" srcOrd="1" destOrd="0" parTransId="{5DD34438-1DA8-43CC-B909-D5158DD787C7}" sibTransId="{E0E9CFE0-4940-431C-A6D0-34EB684EE0A1}"/>
    <dgm:cxn modelId="{AE4B0872-00F8-42F9-AC86-A154773C000C}" srcId="{7336A684-8A06-43E7-A598-8FD4225295FA}" destId="{9495A3EC-6CBF-4679-8758-64AC042B3B2A}" srcOrd="2" destOrd="0" parTransId="{BF8AE4F6-5B84-4EC2-957F-8EAC7CFF86D7}" sibTransId="{B937BAE9-2A02-49A8-B7D3-C418932A9960}"/>
    <dgm:cxn modelId="{3EB8C73C-2DC0-40FA-A5A6-49BEB0E91F4A}" type="presOf" srcId="{3820411F-5AB5-446E-BD7E-FA8DBE0B7601}" destId="{BDC30B08-4290-428D-A95D-5B81F2AE20F1}" srcOrd="1" destOrd="0" presId="urn:microsoft.com/office/officeart/2005/8/layout/list1"/>
    <dgm:cxn modelId="{0F1E234D-BF0F-4FEC-941B-8DEE9546093C}" srcId="{3820411F-5AB5-446E-BD7E-FA8DBE0B7601}" destId="{5A95A39E-B143-44D2-8B1E-221486A16DB0}" srcOrd="2" destOrd="0" parTransId="{96D34524-1192-4567-9900-6927D6F68206}" sibTransId="{4197A308-D234-4811-9F1A-CB0393AEAFBD}"/>
    <dgm:cxn modelId="{BE525ABA-F485-4019-9F35-626A30405AE8}" srcId="{B3CBE175-2129-4E17-A297-86F16B7DA08F}" destId="{E03BF604-BCD7-4FF9-9C50-1A6A5B13FB1A}" srcOrd="1" destOrd="0" parTransId="{4EF041FE-4D7A-4569-A040-52BC142B9F88}" sibTransId="{DCC441C9-51E6-4421-9C09-266FCCC30D75}"/>
    <dgm:cxn modelId="{72D2C496-4FB5-4C19-A8F3-16192A3437AA}" type="presOf" srcId="{7336A684-8A06-43E7-A598-8FD4225295FA}" destId="{6CA26D9A-A6AA-4073-A450-C4282DD6CA0A}" srcOrd="0" destOrd="0" presId="urn:microsoft.com/office/officeart/2005/8/layout/list1"/>
    <dgm:cxn modelId="{A4E829E5-5E92-4F78-92D8-CEAD725BACF8}" type="presOf" srcId="{DD84E8F1-AF0A-41E8-8F6D-9FC25575B7BD}" destId="{B22F2EC1-6DCE-4B87-89FB-70D292CD9AC8}" srcOrd="0" destOrd="0" presId="urn:microsoft.com/office/officeart/2005/8/layout/list1"/>
    <dgm:cxn modelId="{BABA28CC-152F-4153-8FD3-8FA0AB3A9A92}" srcId="{7336A684-8A06-43E7-A598-8FD4225295FA}" destId="{4FDBBCD4-2039-44C7-A505-DFDDA8B9395A}" srcOrd="0" destOrd="0" parTransId="{1814EE6E-E556-410F-89F5-8331CD988A60}" sibTransId="{351503D9-B2F9-4112-A9C7-5F794CC284A5}"/>
    <dgm:cxn modelId="{B2B2EECA-6FD8-4EF9-A531-7914B615942A}" type="presOf" srcId="{9495A3EC-6CBF-4679-8758-64AC042B3B2A}" destId="{087DD567-9789-476D-A725-1FF03A71DEB8}" srcOrd="0" destOrd="2" presId="urn:microsoft.com/office/officeart/2005/8/layout/list1"/>
    <dgm:cxn modelId="{AC61F809-9F58-4F83-A8E7-7463609524B4}" srcId="{F2314D79-DCC5-4B95-A997-F7993431CDA2}" destId="{7336A684-8A06-43E7-A598-8FD4225295FA}" srcOrd="3" destOrd="0" parTransId="{4340A830-4413-4435-963D-5E07FA482B63}" sibTransId="{790A86E9-DDEB-46DE-873E-C381A4FA9AB6}"/>
    <dgm:cxn modelId="{29CAA0D6-2699-4811-AD0C-DCAA4171552A}" type="presOf" srcId="{CF813F63-172E-44B4-B993-9F6BBA9A0A8D}" destId="{29378E5E-EF6C-4125-AB1B-B7E4497EF151}" srcOrd="0" destOrd="0" presId="urn:microsoft.com/office/officeart/2005/8/layout/list1"/>
    <dgm:cxn modelId="{50BCA76E-6426-4B3B-B5AE-51B5441DCAA0}" type="presOf" srcId="{3820411F-5AB5-446E-BD7E-FA8DBE0B7601}" destId="{0BF528EA-EF7F-425B-8951-39F8540F7B69}" srcOrd="0" destOrd="0" presId="urn:microsoft.com/office/officeart/2005/8/layout/list1"/>
    <dgm:cxn modelId="{C5E940A5-E67F-476A-B704-727C3F5B9A64}" type="presParOf" srcId="{E3C4B1B8-F6DD-479D-8852-34A4F22A3168}" destId="{348DACD5-DB75-43D0-9376-ACA72DC79212}" srcOrd="0" destOrd="0" presId="urn:microsoft.com/office/officeart/2005/8/layout/list1"/>
    <dgm:cxn modelId="{21A3608E-70FC-4E4B-B78D-68918041383C}" type="presParOf" srcId="{348DACD5-DB75-43D0-9376-ACA72DC79212}" destId="{C9DB5BF9-4FBE-4EEC-BC0A-4F6F47948C3E}" srcOrd="0" destOrd="0" presId="urn:microsoft.com/office/officeart/2005/8/layout/list1"/>
    <dgm:cxn modelId="{5CB2EE0F-D4FA-42A0-AAF7-F10F1996FC7D}" type="presParOf" srcId="{348DACD5-DB75-43D0-9376-ACA72DC79212}" destId="{F7987892-693D-4D4F-B4B0-406E0CF7293F}" srcOrd="1" destOrd="0" presId="urn:microsoft.com/office/officeart/2005/8/layout/list1"/>
    <dgm:cxn modelId="{427BBB0D-C5E9-4A0A-A2CC-8C580D573636}" type="presParOf" srcId="{E3C4B1B8-F6DD-479D-8852-34A4F22A3168}" destId="{C07870E1-E573-4829-A034-DF3DA08F8240}" srcOrd="1" destOrd="0" presId="urn:microsoft.com/office/officeart/2005/8/layout/list1"/>
    <dgm:cxn modelId="{4C9F30BF-100D-4926-8EA2-76EEA26AFADA}" type="presParOf" srcId="{E3C4B1B8-F6DD-479D-8852-34A4F22A3168}" destId="{29378E5E-EF6C-4125-AB1B-B7E4497EF151}" srcOrd="2" destOrd="0" presId="urn:microsoft.com/office/officeart/2005/8/layout/list1"/>
    <dgm:cxn modelId="{C4801A55-EAEA-4A7D-B223-105D0106485F}" type="presParOf" srcId="{E3C4B1B8-F6DD-479D-8852-34A4F22A3168}" destId="{D448BB6D-36B8-4F73-8192-0BA637D3B8AC}" srcOrd="3" destOrd="0" presId="urn:microsoft.com/office/officeart/2005/8/layout/list1"/>
    <dgm:cxn modelId="{7DDD45AF-A954-4F82-B567-E7C638243951}" type="presParOf" srcId="{E3C4B1B8-F6DD-479D-8852-34A4F22A3168}" destId="{85383E06-3CCA-4259-B504-1A1EDFEA66B8}" srcOrd="4" destOrd="0" presId="urn:microsoft.com/office/officeart/2005/8/layout/list1"/>
    <dgm:cxn modelId="{A91B9829-9320-4DE7-846F-7C6645D581A8}" type="presParOf" srcId="{85383E06-3CCA-4259-B504-1A1EDFEA66B8}" destId="{0BF528EA-EF7F-425B-8951-39F8540F7B69}" srcOrd="0" destOrd="0" presId="urn:microsoft.com/office/officeart/2005/8/layout/list1"/>
    <dgm:cxn modelId="{621F42AE-A325-416D-B13A-0824D0D367B4}" type="presParOf" srcId="{85383E06-3CCA-4259-B504-1A1EDFEA66B8}" destId="{BDC30B08-4290-428D-A95D-5B81F2AE20F1}" srcOrd="1" destOrd="0" presId="urn:microsoft.com/office/officeart/2005/8/layout/list1"/>
    <dgm:cxn modelId="{8557E274-6A77-416E-A798-6899501D3824}" type="presParOf" srcId="{E3C4B1B8-F6DD-479D-8852-34A4F22A3168}" destId="{AB821D05-2E1C-4081-BA2F-79752BF1F2EA}" srcOrd="5" destOrd="0" presId="urn:microsoft.com/office/officeart/2005/8/layout/list1"/>
    <dgm:cxn modelId="{4D64A487-9689-455E-AD51-AD7E0C654518}" type="presParOf" srcId="{E3C4B1B8-F6DD-479D-8852-34A4F22A3168}" destId="{B22F2EC1-6DCE-4B87-89FB-70D292CD9AC8}" srcOrd="6" destOrd="0" presId="urn:microsoft.com/office/officeart/2005/8/layout/list1"/>
    <dgm:cxn modelId="{3CC4CD99-5BF6-4F03-B3ED-453E046C0A2E}" type="presParOf" srcId="{E3C4B1B8-F6DD-479D-8852-34A4F22A3168}" destId="{ED0ED588-89C5-46BC-A4E7-6826308ABCCE}" srcOrd="7" destOrd="0" presId="urn:microsoft.com/office/officeart/2005/8/layout/list1"/>
    <dgm:cxn modelId="{C891B1FE-4124-4F47-BCE8-0545543061BD}" type="presParOf" srcId="{E3C4B1B8-F6DD-479D-8852-34A4F22A3168}" destId="{64F59EC9-5D56-48FB-88B6-C2ECF8C8B909}" srcOrd="8" destOrd="0" presId="urn:microsoft.com/office/officeart/2005/8/layout/list1"/>
    <dgm:cxn modelId="{D401482A-EBE4-4485-9D62-E1882472E271}" type="presParOf" srcId="{64F59EC9-5D56-48FB-88B6-C2ECF8C8B909}" destId="{1CF851B0-171B-4916-B17A-A942D661D44D}" srcOrd="0" destOrd="0" presId="urn:microsoft.com/office/officeart/2005/8/layout/list1"/>
    <dgm:cxn modelId="{0E2DEF79-74D5-4D99-9424-70F9393FE2F5}" type="presParOf" srcId="{64F59EC9-5D56-48FB-88B6-C2ECF8C8B909}" destId="{CE0544B8-2D40-41E4-90B7-A0E5592B5D2D}" srcOrd="1" destOrd="0" presId="urn:microsoft.com/office/officeart/2005/8/layout/list1"/>
    <dgm:cxn modelId="{80D06D5B-9CCB-4A2E-BBB2-FA5045C7A693}" type="presParOf" srcId="{E3C4B1B8-F6DD-479D-8852-34A4F22A3168}" destId="{5EB60528-7701-418A-AD0D-68507F5984A2}" srcOrd="9" destOrd="0" presId="urn:microsoft.com/office/officeart/2005/8/layout/list1"/>
    <dgm:cxn modelId="{23EE4180-EF2A-4514-B2A1-726C57289521}" type="presParOf" srcId="{E3C4B1B8-F6DD-479D-8852-34A4F22A3168}" destId="{22FC10C8-7D70-4EA6-81C6-9E28FFF5E207}" srcOrd="10" destOrd="0" presId="urn:microsoft.com/office/officeart/2005/8/layout/list1"/>
    <dgm:cxn modelId="{D237033D-5A94-45E6-A492-FDEFA493BB98}" type="presParOf" srcId="{E3C4B1B8-F6DD-479D-8852-34A4F22A3168}" destId="{518FAAF9-1018-446E-BA6D-D92A61D1080F}" srcOrd="11" destOrd="0" presId="urn:microsoft.com/office/officeart/2005/8/layout/list1"/>
    <dgm:cxn modelId="{4AD97214-91F5-4536-BFF6-875E80E87994}" type="presParOf" srcId="{E3C4B1B8-F6DD-479D-8852-34A4F22A3168}" destId="{4C40E5EA-7080-4066-ADC3-D4F80F7304E2}" srcOrd="12" destOrd="0" presId="urn:microsoft.com/office/officeart/2005/8/layout/list1"/>
    <dgm:cxn modelId="{CED4ED6E-F679-491C-985C-914D1864C3EE}" type="presParOf" srcId="{4C40E5EA-7080-4066-ADC3-D4F80F7304E2}" destId="{6CA26D9A-A6AA-4073-A450-C4282DD6CA0A}" srcOrd="0" destOrd="0" presId="urn:microsoft.com/office/officeart/2005/8/layout/list1"/>
    <dgm:cxn modelId="{B19940A6-8082-4C32-9472-A9F6BF2F0246}" type="presParOf" srcId="{4C40E5EA-7080-4066-ADC3-D4F80F7304E2}" destId="{74008DA1-FC17-4CB8-B10D-9BEEB652A784}" srcOrd="1" destOrd="0" presId="urn:microsoft.com/office/officeart/2005/8/layout/list1"/>
    <dgm:cxn modelId="{B2E4A641-351C-45EF-8CC0-94D70843AEAA}" type="presParOf" srcId="{E3C4B1B8-F6DD-479D-8852-34A4F22A3168}" destId="{A86E4B06-57A5-4F1D-B6FF-2AB58F60A7B5}" srcOrd="13" destOrd="0" presId="urn:microsoft.com/office/officeart/2005/8/layout/list1"/>
    <dgm:cxn modelId="{F7453403-B1AC-4262-83EA-450A5C0B9B52}" type="presParOf" srcId="{E3C4B1B8-F6DD-479D-8852-34A4F22A3168}" destId="{087DD567-9789-476D-A725-1FF03A71DEB8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AFCDFA1-F6E9-4295-AF37-F765FFFFF133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2B05B4D9-553C-40A6-970E-DCEFB5DF71BD}">
      <dgm:prSet custT="1"/>
      <dgm:spPr/>
      <dgm:t>
        <a:bodyPr/>
        <a:lstStyle/>
        <a:p>
          <a:pPr rtl="0"/>
          <a:r>
            <a:rPr lang="ru-RU" sz="2400" b="0" smtClean="0"/>
            <a:t>Мониторинг наличия изображения и звука</a:t>
          </a:r>
          <a:endParaRPr lang="en-US" sz="2400" b="0"/>
        </a:p>
      </dgm:t>
    </dgm:pt>
    <dgm:pt modelId="{3EF6F999-A7D7-421A-B12E-92CCE0F9AFDE}" type="parTrans" cxnId="{67FEB2EF-466F-468F-9B78-5586AA861EBE}">
      <dgm:prSet/>
      <dgm:spPr/>
      <dgm:t>
        <a:bodyPr/>
        <a:lstStyle/>
        <a:p>
          <a:endParaRPr lang="ru-RU" sz="2400" b="0"/>
        </a:p>
      </dgm:t>
    </dgm:pt>
    <dgm:pt modelId="{8560A35D-F1D8-48A3-B92B-5FB5C3569EB6}" type="sibTrans" cxnId="{67FEB2EF-466F-468F-9B78-5586AA861EBE}">
      <dgm:prSet/>
      <dgm:spPr/>
      <dgm:t>
        <a:bodyPr/>
        <a:lstStyle/>
        <a:p>
          <a:endParaRPr lang="ru-RU" sz="2400" b="0"/>
        </a:p>
      </dgm:t>
    </dgm:pt>
    <dgm:pt modelId="{39477716-BA04-43B6-88DB-074184A56E83}">
      <dgm:prSet custT="1"/>
      <dgm:spPr/>
      <dgm:t>
        <a:bodyPr/>
        <a:lstStyle/>
        <a:p>
          <a:pPr rtl="0"/>
          <a:r>
            <a:rPr lang="ru-RU" sz="2400" b="0" smtClean="0"/>
            <a:t>Мониторинг качества изображения и звука</a:t>
          </a:r>
          <a:endParaRPr lang="en-US" sz="2400" b="0"/>
        </a:p>
      </dgm:t>
    </dgm:pt>
    <dgm:pt modelId="{CEDC887E-D439-4BFB-B440-ABDF86E98D9C}" type="parTrans" cxnId="{BB9FDB42-E687-4F6F-B610-ACAE44477C21}">
      <dgm:prSet/>
      <dgm:spPr/>
      <dgm:t>
        <a:bodyPr/>
        <a:lstStyle/>
        <a:p>
          <a:endParaRPr lang="ru-RU" sz="2400" b="0"/>
        </a:p>
      </dgm:t>
    </dgm:pt>
    <dgm:pt modelId="{FA4A6194-7789-4EB9-A37B-149DB68E9383}" type="sibTrans" cxnId="{BB9FDB42-E687-4F6F-B610-ACAE44477C21}">
      <dgm:prSet/>
      <dgm:spPr/>
      <dgm:t>
        <a:bodyPr/>
        <a:lstStyle/>
        <a:p>
          <a:endParaRPr lang="ru-RU" sz="2400" b="0"/>
        </a:p>
      </dgm:t>
    </dgm:pt>
    <dgm:pt modelId="{2B9E2CC2-506A-416E-99CF-6F8EDE22E466}">
      <dgm:prSet custT="1"/>
      <dgm:spPr/>
      <dgm:t>
        <a:bodyPr/>
        <a:lstStyle/>
        <a:p>
          <a:pPr rtl="0"/>
          <a:r>
            <a:rPr lang="ru-RU" sz="2400" b="0" smtClean="0"/>
            <a:t>Фиксация помех, шумов и т.п.</a:t>
          </a:r>
          <a:endParaRPr lang="ru-RU" sz="2400" b="0"/>
        </a:p>
      </dgm:t>
    </dgm:pt>
    <dgm:pt modelId="{8A713F98-C952-4AA0-B493-81B090E12FAC}" type="parTrans" cxnId="{0DAB71A2-A94B-4934-BB07-4C0F802DEF7D}">
      <dgm:prSet/>
      <dgm:spPr/>
      <dgm:t>
        <a:bodyPr/>
        <a:lstStyle/>
        <a:p>
          <a:endParaRPr lang="ru-RU" sz="2400" b="0"/>
        </a:p>
      </dgm:t>
    </dgm:pt>
    <dgm:pt modelId="{662BA7D6-1DE6-425B-9423-801F25D6DF01}" type="sibTrans" cxnId="{0DAB71A2-A94B-4934-BB07-4C0F802DEF7D}">
      <dgm:prSet/>
      <dgm:spPr/>
      <dgm:t>
        <a:bodyPr/>
        <a:lstStyle/>
        <a:p>
          <a:endParaRPr lang="ru-RU" sz="2400" b="0"/>
        </a:p>
      </dgm:t>
    </dgm:pt>
    <dgm:pt modelId="{6B056CF8-E29B-4878-BA6E-04740BFFB72D}">
      <dgm:prSet custT="1"/>
      <dgm:spPr/>
      <dgm:t>
        <a:bodyPr/>
        <a:lstStyle/>
        <a:p>
          <a:pPr rtl="0"/>
          <a:r>
            <a:rPr lang="ru-RU" sz="2400" b="0" smtClean="0"/>
            <a:t>Визуальный контроль вещания нескольких каналов через единый интерфейс</a:t>
          </a:r>
          <a:endParaRPr lang="en-US" sz="2400" b="0"/>
        </a:p>
      </dgm:t>
    </dgm:pt>
    <dgm:pt modelId="{83D5483F-642F-4784-8A2A-3C0344ACA4DB}" type="parTrans" cxnId="{5CFCEFB0-5638-40A9-9659-D8572350B44F}">
      <dgm:prSet/>
      <dgm:spPr/>
      <dgm:t>
        <a:bodyPr/>
        <a:lstStyle/>
        <a:p>
          <a:endParaRPr lang="ru-RU" sz="2400" b="0"/>
        </a:p>
      </dgm:t>
    </dgm:pt>
    <dgm:pt modelId="{D73BD107-AF10-48A1-A670-B928D536C7BF}" type="sibTrans" cxnId="{5CFCEFB0-5638-40A9-9659-D8572350B44F}">
      <dgm:prSet/>
      <dgm:spPr/>
      <dgm:t>
        <a:bodyPr/>
        <a:lstStyle/>
        <a:p>
          <a:endParaRPr lang="ru-RU" sz="2400" b="0"/>
        </a:p>
      </dgm:t>
    </dgm:pt>
    <dgm:pt modelId="{F7E29FA6-0242-4144-842B-90C43F05531C}">
      <dgm:prSet custT="1"/>
      <dgm:spPr/>
      <dgm:t>
        <a:bodyPr/>
        <a:lstStyle/>
        <a:p>
          <a:pPr rtl="0"/>
          <a:r>
            <a:rPr lang="ru-RU" sz="2400" b="0" smtClean="0"/>
            <a:t>Запись некачественных или дефектных видеофрагментов при интеграции с системой контрольной записи </a:t>
          </a:r>
          <a:r>
            <a:rPr lang="en-US" sz="2400" b="0" smtClean="0"/>
            <a:t>TRecS</a:t>
          </a:r>
          <a:endParaRPr lang="ru-RU" sz="2400" b="0"/>
        </a:p>
      </dgm:t>
    </dgm:pt>
    <dgm:pt modelId="{2C2C056D-E6D5-4A2B-8BF7-BC18AB0A25BD}" type="parTrans" cxnId="{CFD4A0E3-EDC5-4801-A2CF-6C53884389FB}">
      <dgm:prSet/>
      <dgm:spPr/>
      <dgm:t>
        <a:bodyPr/>
        <a:lstStyle/>
        <a:p>
          <a:endParaRPr lang="ru-RU" sz="2400" b="0"/>
        </a:p>
      </dgm:t>
    </dgm:pt>
    <dgm:pt modelId="{31EC67B0-A357-48DD-A28F-2E3D8131BC95}" type="sibTrans" cxnId="{CFD4A0E3-EDC5-4801-A2CF-6C53884389FB}">
      <dgm:prSet/>
      <dgm:spPr/>
      <dgm:t>
        <a:bodyPr/>
        <a:lstStyle/>
        <a:p>
          <a:endParaRPr lang="ru-RU" sz="2400" b="0"/>
        </a:p>
      </dgm:t>
    </dgm:pt>
    <dgm:pt modelId="{A1F9975A-EA2F-4CFB-9AEC-59688782E084}">
      <dgm:prSet custT="1"/>
      <dgm:spPr/>
      <dgm:t>
        <a:bodyPr/>
        <a:lstStyle/>
        <a:p>
          <a:pPr rtl="0"/>
          <a:r>
            <a:rPr lang="ru-RU" sz="2400" smtClean="0"/>
            <a:t>Автоматизированное обнаружение начала и конца рекламных блоков по рекламным заставкам телеканалов</a:t>
          </a:r>
          <a:endParaRPr lang="en-US" sz="2400" b="0"/>
        </a:p>
      </dgm:t>
    </dgm:pt>
    <dgm:pt modelId="{4379E466-19A7-43FB-A6A0-EB43216A71CA}" type="parTrans" cxnId="{40CBFFC2-A9B3-4447-A955-47F398BDBF9A}">
      <dgm:prSet/>
      <dgm:spPr/>
      <dgm:t>
        <a:bodyPr/>
        <a:lstStyle/>
        <a:p>
          <a:endParaRPr lang="ru-RU"/>
        </a:p>
      </dgm:t>
    </dgm:pt>
    <dgm:pt modelId="{4CDD12CD-EDCD-4A23-B207-E140334B0E17}" type="sibTrans" cxnId="{40CBFFC2-A9B3-4447-A955-47F398BDBF9A}">
      <dgm:prSet/>
      <dgm:spPr/>
      <dgm:t>
        <a:bodyPr/>
        <a:lstStyle/>
        <a:p>
          <a:endParaRPr lang="ru-RU"/>
        </a:p>
      </dgm:t>
    </dgm:pt>
    <dgm:pt modelId="{2ACA73C1-4EF2-4D23-97AC-D4D69067C1B1}" type="pres">
      <dgm:prSet presAssocID="{9AFCDFA1-F6E9-4295-AF37-F765FFFFF13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DB10C0-0AD0-452A-999B-81AEFA31667E}" type="pres">
      <dgm:prSet presAssocID="{2B05B4D9-553C-40A6-970E-DCEFB5DF71BD}" presName="parentLin" presStyleCnt="0"/>
      <dgm:spPr/>
    </dgm:pt>
    <dgm:pt modelId="{58555610-2007-4ACE-93D4-4D0544B2DAB3}" type="pres">
      <dgm:prSet presAssocID="{2B05B4D9-553C-40A6-970E-DCEFB5DF71BD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DFD371F8-BC27-4C18-A871-7B982769F114}" type="pres">
      <dgm:prSet presAssocID="{2B05B4D9-553C-40A6-970E-DCEFB5DF71BD}" presName="parentText" presStyleLbl="node1" presStyleIdx="0" presStyleCnt="6" custScaleX="12643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25C048-DB9F-44F4-8CE6-F105E6D1474A}" type="pres">
      <dgm:prSet presAssocID="{2B05B4D9-553C-40A6-970E-DCEFB5DF71BD}" presName="negativeSpace" presStyleCnt="0"/>
      <dgm:spPr/>
    </dgm:pt>
    <dgm:pt modelId="{A16288F7-C832-4A9D-BE4A-59051E53D588}" type="pres">
      <dgm:prSet presAssocID="{2B05B4D9-553C-40A6-970E-DCEFB5DF71BD}" presName="childText" presStyleLbl="conFgAcc1" presStyleIdx="0" presStyleCnt="6">
        <dgm:presLayoutVars>
          <dgm:bulletEnabled val="1"/>
        </dgm:presLayoutVars>
      </dgm:prSet>
      <dgm:spPr/>
    </dgm:pt>
    <dgm:pt modelId="{B73E7F65-54F4-4FC8-8545-FEC699224F44}" type="pres">
      <dgm:prSet presAssocID="{8560A35D-F1D8-48A3-B92B-5FB5C3569EB6}" presName="spaceBetweenRectangles" presStyleCnt="0"/>
      <dgm:spPr/>
    </dgm:pt>
    <dgm:pt modelId="{FE75B795-6330-4710-85DF-868BB20ABFB9}" type="pres">
      <dgm:prSet presAssocID="{39477716-BA04-43B6-88DB-074184A56E83}" presName="parentLin" presStyleCnt="0"/>
      <dgm:spPr/>
    </dgm:pt>
    <dgm:pt modelId="{68D7104C-2113-4392-9F51-10CE7B47E510}" type="pres">
      <dgm:prSet presAssocID="{39477716-BA04-43B6-88DB-074184A56E83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3DF12A04-0D71-4229-8173-25BACE2C0C69}" type="pres">
      <dgm:prSet presAssocID="{39477716-BA04-43B6-88DB-074184A56E83}" presName="parentText" presStyleLbl="node1" presStyleIdx="1" presStyleCnt="6" custScaleX="12643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E24F76-4BBD-4864-B663-5485E8BEDDD7}" type="pres">
      <dgm:prSet presAssocID="{39477716-BA04-43B6-88DB-074184A56E83}" presName="negativeSpace" presStyleCnt="0"/>
      <dgm:spPr/>
    </dgm:pt>
    <dgm:pt modelId="{98F22533-B48A-41DD-B04A-8ED59586EE87}" type="pres">
      <dgm:prSet presAssocID="{39477716-BA04-43B6-88DB-074184A56E83}" presName="childText" presStyleLbl="conFgAcc1" presStyleIdx="1" presStyleCnt="6">
        <dgm:presLayoutVars>
          <dgm:bulletEnabled val="1"/>
        </dgm:presLayoutVars>
      </dgm:prSet>
      <dgm:spPr/>
    </dgm:pt>
    <dgm:pt modelId="{230B7055-D105-4463-BFDF-E6A8D41DE025}" type="pres">
      <dgm:prSet presAssocID="{FA4A6194-7789-4EB9-A37B-149DB68E9383}" presName="spaceBetweenRectangles" presStyleCnt="0"/>
      <dgm:spPr/>
    </dgm:pt>
    <dgm:pt modelId="{2942B100-3AEE-4E29-BD40-A8059C96D1CA}" type="pres">
      <dgm:prSet presAssocID="{2B9E2CC2-506A-416E-99CF-6F8EDE22E466}" presName="parentLin" presStyleCnt="0"/>
      <dgm:spPr/>
    </dgm:pt>
    <dgm:pt modelId="{E101E8E2-233B-4699-A79B-8AFB6A61F923}" type="pres">
      <dgm:prSet presAssocID="{2B9E2CC2-506A-416E-99CF-6F8EDE22E466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02488737-A7FC-443E-82D2-0C574A6A5638}" type="pres">
      <dgm:prSet presAssocID="{2B9E2CC2-506A-416E-99CF-6F8EDE22E466}" presName="parentText" presStyleLbl="node1" presStyleIdx="2" presStyleCnt="6" custScaleX="12643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A5EC27-D66C-4F14-999E-F8F9ED304CEE}" type="pres">
      <dgm:prSet presAssocID="{2B9E2CC2-506A-416E-99CF-6F8EDE22E466}" presName="negativeSpace" presStyleCnt="0"/>
      <dgm:spPr/>
    </dgm:pt>
    <dgm:pt modelId="{C3663FAB-A3AF-43AE-9AE2-26790695AD05}" type="pres">
      <dgm:prSet presAssocID="{2B9E2CC2-506A-416E-99CF-6F8EDE22E466}" presName="childText" presStyleLbl="conFgAcc1" presStyleIdx="2" presStyleCnt="6">
        <dgm:presLayoutVars>
          <dgm:bulletEnabled val="1"/>
        </dgm:presLayoutVars>
      </dgm:prSet>
      <dgm:spPr/>
    </dgm:pt>
    <dgm:pt modelId="{1A3E8DCA-448D-44ED-962C-3A0F242B726E}" type="pres">
      <dgm:prSet presAssocID="{662BA7D6-1DE6-425B-9423-801F25D6DF01}" presName="spaceBetweenRectangles" presStyleCnt="0"/>
      <dgm:spPr/>
    </dgm:pt>
    <dgm:pt modelId="{E633B646-DBAB-4AE6-9205-BCBB250E8184}" type="pres">
      <dgm:prSet presAssocID="{6B056CF8-E29B-4878-BA6E-04740BFFB72D}" presName="parentLin" presStyleCnt="0"/>
      <dgm:spPr/>
    </dgm:pt>
    <dgm:pt modelId="{2BF18F48-56BB-4E2C-B333-F50DEC09ABC7}" type="pres">
      <dgm:prSet presAssocID="{6B056CF8-E29B-4878-BA6E-04740BFFB72D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B5C8E975-1AAB-4402-BBA7-F62A09ABEEC6}" type="pres">
      <dgm:prSet presAssocID="{6B056CF8-E29B-4878-BA6E-04740BFFB72D}" presName="parentText" presStyleLbl="node1" presStyleIdx="3" presStyleCnt="6" custScaleX="12643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0FF572-E216-47A4-9E11-0E94F39E8CD7}" type="pres">
      <dgm:prSet presAssocID="{6B056CF8-E29B-4878-BA6E-04740BFFB72D}" presName="negativeSpace" presStyleCnt="0"/>
      <dgm:spPr/>
    </dgm:pt>
    <dgm:pt modelId="{749F870B-812B-4974-A294-AA14133B891E}" type="pres">
      <dgm:prSet presAssocID="{6B056CF8-E29B-4878-BA6E-04740BFFB72D}" presName="childText" presStyleLbl="conFgAcc1" presStyleIdx="3" presStyleCnt="6">
        <dgm:presLayoutVars>
          <dgm:bulletEnabled val="1"/>
        </dgm:presLayoutVars>
      </dgm:prSet>
      <dgm:spPr/>
    </dgm:pt>
    <dgm:pt modelId="{E43387FE-EDAA-425D-BC63-6F7581DE4A01}" type="pres">
      <dgm:prSet presAssocID="{D73BD107-AF10-48A1-A670-B928D536C7BF}" presName="spaceBetweenRectangles" presStyleCnt="0"/>
      <dgm:spPr/>
    </dgm:pt>
    <dgm:pt modelId="{AE49902A-BF40-4B4B-9C5A-53D1E68CB81C}" type="pres">
      <dgm:prSet presAssocID="{A1F9975A-EA2F-4CFB-9AEC-59688782E084}" presName="parentLin" presStyleCnt="0"/>
      <dgm:spPr/>
    </dgm:pt>
    <dgm:pt modelId="{139BDD36-7877-4BC4-A311-2EAF155F8B41}" type="pres">
      <dgm:prSet presAssocID="{A1F9975A-EA2F-4CFB-9AEC-59688782E084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7EC38CBB-0D4F-4452-B73E-E4F5BA2E8F17}" type="pres">
      <dgm:prSet presAssocID="{A1F9975A-EA2F-4CFB-9AEC-59688782E084}" presName="parentText" presStyleLbl="node1" presStyleIdx="4" presStyleCnt="6" custScaleX="12678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9AEE94-2785-45A3-9481-5D9C60B7BDD2}" type="pres">
      <dgm:prSet presAssocID="{A1F9975A-EA2F-4CFB-9AEC-59688782E084}" presName="negativeSpace" presStyleCnt="0"/>
      <dgm:spPr/>
    </dgm:pt>
    <dgm:pt modelId="{372E6A4B-ED7F-4980-A3CC-1C21EF0F3C41}" type="pres">
      <dgm:prSet presAssocID="{A1F9975A-EA2F-4CFB-9AEC-59688782E084}" presName="childText" presStyleLbl="conFgAcc1" presStyleIdx="4" presStyleCnt="6">
        <dgm:presLayoutVars>
          <dgm:bulletEnabled val="1"/>
        </dgm:presLayoutVars>
      </dgm:prSet>
      <dgm:spPr/>
    </dgm:pt>
    <dgm:pt modelId="{AA8E9035-0F61-4604-8682-580C1CC29997}" type="pres">
      <dgm:prSet presAssocID="{4CDD12CD-EDCD-4A23-B207-E140334B0E17}" presName="spaceBetweenRectangles" presStyleCnt="0"/>
      <dgm:spPr/>
    </dgm:pt>
    <dgm:pt modelId="{A6DC2BD5-FDD8-4FC7-8DBD-B1E3B39D0BD2}" type="pres">
      <dgm:prSet presAssocID="{F7E29FA6-0242-4144-842B-90C43F05531C}" presName="parentLin" presStyleCnt="0"/>
      <dgm:spPr/>
    </dgm:pt>
    <dgm:pt modelId="{1601EEB8-332F-4264-BB66-2F3AB5A9808B}" type="pres">
      <dgm:prSet presAssocID="{F7E29FA6-0242-4144-842B-90C43F05531C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9B9D2EFE-16A1-4681-9003-9122F1E09826}" type="pres">
      <dgm:prSet presAssocID="{F7E29FA6-0242-4144-842B-90C43F05531C}" presName="parentText" presStyleLbl="node1" presStyleIdx="5" presStyleCnt="6" custScaleX="12643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98276D-8C9A-4B55-BFDB-B68C23E87368}" type="pres">
      <dgm:prSet presAssocID="{F7E29FA6-0242-4144-842B-90C43F05531C}" presName="negativeSpace" presStyleCnt="0"/>
      <dgm:spPr/>
    </dgm:pt>
    <dgm:pt modelId="{E9F9F0F8-3E5C-4E06-9C36-F96EE7695D11}" type="pres">
      <dgm:prSet presAssocID="{F7E29FA6-0242-4144-842B-90C43F05531C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6811853D-7775-47EF-8C06-D6DF32A05DD0}" type="presOf" srcId="{A1F9975A-EA2F-4CFB-9AEC-59688782E084}" destId="{139BDD36-7877-4BC4-A311-2EAF155F8B41}" srcOrd="0" destOrd="0" presId="urn:microsoft.com/office/officeart/2005/8/layout/list1"/>
    <dgm:cxn modelId="{1BB2DB8A-0060-4A75-9891-23127D424891}" type="presOf" srcId="{39477716-BA04-43B6-88DB-074184A56E83}" destId="{3DF12A04-0D71-4229-8173-25BACE2C0C69}" srcOrd="1" destOrd="0" presId="urn:microsoft.com/office/officeart/2005/8/layout/list1"/>
    <dgm:cxn modelId="{40CBFFC2-A9B3-4447-A955-47F398BDBF9A}" srcId="{9AFCDFA1-F6E9-4295-AF37-F765FFFFF133}" destId="{A1F9975A-EA2F-4CFB-9AEC-59688782E084}" srcOrd="4" destOrd="0" parTransId="{4379E466-19A7-43FB-A6A0-EB43216A71CA}" sibTransId="{4CDD12CD-EDCD-4A23-B207-E140334B0E17}"/>
    <dgm:cxn modelId="{BCD01E8A-4158-4218-B0C7-1FD2C2FB359F}" type="presOf" srcId="{6B056CF8-E29B-4878-BA6E-04740BFFB72D}" destId="{2BF18F48-56BB-4E2C-B333-F50DEC09ABC7}" srcOrd="0" destOrd="0" presId="urn:microsoft.com/office/officeart/2005/8/layout/list1"/>
    <dgm:cxn modelId="{AA53F783-5795-49EF-B054-AF2FD4AEBFA3}" type="presOf" srcId="{F7E29FA6-0242-4144-842B-90C43F05531C}" destId="{9B9D2EFE-16A1-4681-9003-9122F1E09826}" srcOrd="1" destOrd="0" presId="urn:microsoft.com/office/officeart/2005/8/layout/list1"/>
    <dgm:cxn modelId="{2C1059C8-76C5-4ADA-8E96-6D31DF9C10DE}" type="presOf" srcId="{9AFCDFA1-F6E9-4295-AF37-F765FFFFF133}" destId="{2ACA73C1-4EF2-4D23-97AC-D4D69067C1B1}" srcOrd="0" destOrd="0" presId="urn:microsoft.com/office/officeart/2005/8/layout/list1"/>
    <dgm:cxn modelId="{7072B26C-0311-4FB3-8D2E-B98C7B785EAA}" type="presOf" srcId="{2B05B4D9-553C-40A6-970E-DCEFB5DF71BD}" destId="{58555610-2007-4ACE-93D4-4D0544B2DAB3}" srcOrd="0" destOrd="0" presId="urn:microsoft.com/office/officeart/2005/8/layout/list1"/>
    <dgm:cxn modelId="{67FEB2EF-466F-468F-9B78-5586AA861EBE}" srcId="{9AFCDFA1-F6E9-4295-AF37-F765FFFFF133}" destId="{2B05B4D9-553C-40A6-970E-DCEFB5DF71BD}" srcOrd="0" destOrd="0" parTransId="{3EF6F999-A7D7-421A-B12E-92CCE0F9AFDE}" sibTransId="{8560A35D-F1D8-48A3-B92B-5FB5C3569EB6}"/>
    <dgm:cxn modelId="{66A8A59B-E589-47DB-B78D-5B47ABCE27CA}" type="presOf" srcId="{2B05B4D9-553C-40A6-970E-DCEFB5DF71BD}" destId="{DFD371F8-BC27-4C18-A871-7B982769F114}" srcOrd="1" destOrd="0" presId="urn:microsoft.com/office/officeart/2005/8/layout/list1"/>
    <dgm:cxn modelId="{0DAB71A2-A94B-4934-BB07-4C0F802DEF7D}" srcId="{9AFCDFA1-F6E9-4295-AF37-F765FFFFF133}" destId="{2B9E2CC2-506A-416E-99CF-6F8EDE22E466}" srcOrd="2" destOrd="0" parTransId="{8A713F98-C952-4AA0-B493-81B090E12FAC}" sibTransId="{662BA7D6-1DE6-425B-9423-801F25D6DF01}"/>
    <dgm:cxn modelId="{CFD4A0E3-EDC5-4801-A2CF-6C53884389FB}" srcId="{9AFCDFA1-F6E9-4295-AF37-F765FFFFF133}" destId="{F7E29FA6-0242-4144-842B-90C43F05531C}" srcOrd="5" destOrd="0" parTransId="{2C2C056D-E6D5-4A2B-8BF7-BC18AB0A25BD}" sibTransId="{31EC67B0-A357-48DD-A28F-2E3D8131BC95}"/>
    <dgm:cxn modelId="{C4D7A19F-1F52-4A9D-9E54-680416131F0F}" type="presOf" srcId="{6B056CF8-E29B-4878-BA6E-04740BFFB72D}" destId="{B5C8E975-1AAB-4402-BBA7-F62A09ABEEC6}" srcOrd="1" destOrd="0" presId="urn:microsoft.com/office/officeart/2005/8/layout/list1"/>
    <dgm:cxn modelId="{D3230675-58F9-4CDD-9855-03C939649C34}" type="presOf" srcId="{2B9E2CC2-506A-416E-99CF-6F8EDE22E466}" destId="{02488737-A7FC-443E-82D2-0C574A6A5638}" srcOrd="1" destOrd="0" presId="urn:microsoft.com/office/officeart/2005/8/layout/list1"/>
    <dgm:cxn modelId="{682267DE-4404-48FB-9004-182FC25EB079}" type="presOf" srcId="{2B9E2CC2-506A-416E-99CF-6F8EDE22E466}" destId="{E101E8E2-233B-4699-A79B-8AFB6A61F923}" srcOrd="0" destOrd="0" presId="urn:microsoft.com/office/officeart/2005/8/layout/list1"/>
    <dgm:cxn modelId="{5D765528-F0A9-443E-91AA-57B54E322A4F}" type="presOf" srcId="{F7E29FA6-0242-4144-842B-90C43F05531C}" destId="{1601EEB8-332F-4264-BB66-2F3AB5A9808B}" srcOrd="0" destOrd="0" presId="urn:microsoft.com/office/officeart/2005/8/layout/list1"/>
    <dgm:cxn modelId="{50CB58AD-40CB-4474-8902-475B83F7FD0B}" type="presOf" srcId="{39477716-BA04-43B6-88DB-074184A56E83}" destId="{68D7104C-2113-4392-9F51-10CE7B47E510}" srcOrd="0" destOrd="0" presId="urn:microsoft.com/office/officeart/2005/8/layout/list1"/>
    <dgm:cxn modelId="{BB9FDB42-E687-4F6F-B610-ACAE44477C21}" srcId="{9AFCDFA1-F6E9-4295-AF37-F765FFFFF133}" destId="{39477716-BA04-43B6-88DB-074184A56E83}" srcOrd="1" destOrd="0" parTransId="{CEDC887E-D439-4BFB-B440-ABDF86E98D9C}" sibTransId="{FA4A6194-7789-4EB9-A37B-149DB68E9383}"/>
    <dgm:cxn modelId="{5CFCEFB0-5638-40A9-9659-D8572350B44F}" srcId="{9AFCDFA1-F6E9-4295-AF37-F765FFFFF133}" destId="{6B056CF8-E29B-4878-BA6E-04740BFFB72D}" srcOrd="3" destOrd="0" parTransId="{83D5483F-642F-4784-8A2A-3C0344ACA4DB}" sibTransId="{D73BD107-AF10-48A1-A670-B928D536C7BF}"/>
    <dgm:cxn modelId="{AE9E9D03-7F35-4769-A8E4-C8F25EC601F5}" type="presOf" srcId="{A1F9975A-EA2F-4CFB-9AEC-59688782E084}" destId="{7EC38CBB-0D4F-4452-B73E-E4F5BA2E8F17}" srcOrd="1" destOrd="0" presId="urn:microsoft.com/office/officeart/2005/8/layout/list1"/>
    <dgm:cxn modelId="{2804D73E-8A2E-4A3A-934B-2155EFB9FBB0}" type="presParOf" srcId="{2ACA73C1-4EF2-4D23-97AC-D4D69067C1B1}" destId="{1DDB10C0-0AD0-452A-999B-81AEFA31667E}" srcOrd="0" destOrd="0" presId="urn:microsoft.com/office/officeart/2005/8/layout/list1"/>
    <dgm:cxn modelId="{582D45A3-9C14-48AD-AEAF-60443F14F1E0}" type="presParOf" srcId="{1DDB10C0-0AD0-452A-999B-81AEFA31667E}" destId="{58555610-2007-4ACE-93D4-4D0544B2DAB3}" srcOrd="0" destOrd="0" presId="urn:microsoft.com/office/officeart/2005/8/layout/list1"/>
    <dgm:cxn modelId="{144D7688-23E5-4DDA-946D-44E47EA985E2}" type="presParOf" srcId="{1DDB10C0-0AD0-452A-999B-81AEFA31667E}" destId="{DFD371F8-BC27-4C18-A871-7B982769F114}" srcOrd="1" destOrd="0" presId="urn:microsoft.com/office/officeart/2005/8/layout/list1"/>
    <dgm:cxn modelId="{D5E079E7-6944-4280-981B-31EAABF8B791}" type="presParOf" srcId="{2ACA73C1-4EF2-4D23-97AC-D4D69067C1B1}" destId="{7125C048-DB9F-44F4-8CE6-F105E6D1474A}" srcOrd="1" destOrd="0" presId="urn:microsoft.com/office/officeart/2005/8/layout/list1"/>
    <dgm:cxn modelId="{4B72D556-8BB3-41D0-9B9D-8DDAFE54C357}" type="presParOf" srcId="{2ACA73C1-4EF2-4D23-97AC-D4D69067C1B1}" destId="{A16288F7-C832-4A9D-BE4A-59051E53D588}" srcOrd="2" destOrd="0" presId="urn:microsoft.com/office/officeart/2005/8/layout/list1"/>
    <dgm:cxn modelId="{9310735A-EC63-482D-BE34-96FE6DF21700}" type="presParOf" srcId="{2ACA73C1-4EF2-4D23-97AC-D4D69067C1B1}" destId="{B73E7F65-54F4-4FC8-8545-FEC699224F44}" srcOrd="3" destOrd="0" presId="urn:microsoft.com/office/officeart/2005/8/layout/list1"/>
    <dgm:cxn modelId="{A9F88B05-C2FF-4A74-81DF-59460546109E}" type="presParOf" srcId="{2ACA73C1-4EF2-4D23-97AC-D4D69067C1B1}" destId="{FE75B795-6330-4710-85DF-868BB20ABFB9}" srcOrd="4" destOrd="0" presId="urn:microsoft.com/office/officeart/2005/8/layout/list1"/>
    <dgm:cxn modelId="{41941743-4897-4F2E-9AD9-F9B5E85C7E7A}" type="presParOf" srcId="{FE75B795-6330-4710-85DF-868BB20ABFB9}" destId="{68D7104C-2113-4392-9F51-10CE7B47E510}" srcOrd="0" destOrd="0" presId="urn:microsoft.com/office/officeart/2005/8/layout/list1"/>
    <dgm:cxn modelId="{7F3B242C-40B5-4278-9DD6-27584F86D81B}" type="presParOf" srcId="{FE75B795-6330-4710-85DF-868BB20ABFB9}" destId="{3DF12A04-0D71-4229-8173-25BACE2C0C69}" srcOrd="1" destOrd="0" presId="urn:microsoft.com/office/officeart/2005/8/layout/list1"/>
    <dgm:cxn modelId="{E4BCF5DB-E532-4938-8900-EAAB857FED4F}" type="presParOf" srcId="{2ACA73C1-4EF2-4D23-97AC-D4D69067C1B1}" destId="{B7E24F76-4BBD-4864-B663-5485E8BEDDD7}" srcOrd="5" destOrd="0" presId="urn:microsoft.com/office/officeart/2005/8/layout/list1"/>
    <dgm:cxn modelId="{6AB9B082-F8FE-4FF6-9E6A-BC237C1CABBA}" type="presParOf" srcId="{2ACA73C1-4EF2-4D23-97AC-D4D69067C1B1}" destId="{98F22533-B48A-41DD-B04A-8ED59586EE87}" srcOrd="6" destOrd="0" presId="urn:microsoft.com/office/officeart/2005/8/layout/list1"/>
    <dgm:cxn modelId="{7432169F-3824-41E3-97F5-5F3E92AE3A37}" type="presParOf" srcId="{2ACA73C1-4EF2-4D23-97AC-D4D69067C1B1}" destId="{230B7055-D105-4463-BFDF-E6A8D41DE025}" srcOrd="7" destOrd="0" presId="urn:microsoft.com/office/officeart/2005/8/layout/list1"/>
    <dgm:cxn modelId="{ECFEDB54-D3FA-40D2-838A-78FE31E742FA}" type="presParOf" srcId="{2ACA73C1-4EF2-4D23-97AC-D4D69067C1B1}" destId="{2942B100-3AEE-4E29-BD40-A8059C96D1CA}" srcOrd="8" destOrd="0" presId="urn:microsoft.com/office/officeart/2005/8/layout/list1"/>
    <dgm:cxn modelId="{74D296A6-24E9-4C5E-94CE-C1670E545ECA}" type="presParOf" srcId="{2942B100-3AEE-4E29-BD40-A8059C96D1CA}" destId="{E101E8E2-233B-4699-A79B-8AFB6A61F923}" srcOrd="0" destOrd="0" presId="urn:microsoft.com/office/officeart/2005/8/layout/list1"/>
    <dgm:cxn modelId="{B18892FE-158F-4117-B1BF-E4F6C65F2B6F}" type="presParOf" srcId="{2942B100-3AEE-4E29-BD40-A8059C96D1CA}" destId="{02488737-A7FC-443E-82D2-0C574A6A5638}" srcOrd="1" destOrd="0" presId="urn:microsoft.com/office/officeart/2005/8/layout/list1"/>
    <dgm:cxn modelId="{411CA5B8-EC1C-40E6-AD57-C8A5E8BF628B}" type="presParOf" srcId="{2ACA73C1-4EF2-4D23-97AC-D4D69067C1B1}" destId="{46A5EC27-D66C-4F14-999E-F8F9ED304CEE}" srcOrd="9" destOrd="0" presId="urn:microsoft.com/office/officeart/2005/8/layout/list1"/>
    <dgm:cxn modelId="{B669092A-457D-4E80-8748-DD4513258FA7}" type="presParOf" srcId="{2ACA73C1-4EF2-4D23-97AC-D4D69067C1B1}" destId="{C3663FAB-A3AF-43AE-9AE2-26790695AD05}" srcOrd="10" destOrd="0" presId="urn:microsoft.com/office/officeart/2005/8/layout/list1"/>
    <dgm:cxn modelId="{FB4CF792-4737-4304-87E1-D8A1C03AACFA}" type="presParOf" srcId="{2ACA73C1-4EF2-4D23-97AC-D4D69067C1B1}" destId="{1A3E8DCA-448D-44ED-962C-3A0F242B726E}" srcOrd="11" destOrd="0" presId="urn:microsoft.com/office/officeart/2005/8/layout/list1"/>
    <dgm:cxn modelId="{A1D4F8D2-F578-43A6-846A-5DE2CA3594E1}" type="presParOf" srcId="{2ACA73C1-4EF2-4D23-97AC-D4D69067C1B1}" destId="{E633B646-DBAB-4AE6-9205-BCBB250E8184}" srcOrd="12" destOrd="0" presId="urn:microsoft.com/office/officeart/2005/8/layout/list1"/>
    <dgm:cxn modelId="{DF92E0C2-67FC-413F-A8E4-6B5765B1CF08}" type="presParOf" srcId="{E633B646-DBAB-4AE6-9205-BCBB250E8184}" destId="{2BF18F48-56BB-4E2C-B333-F50DEC09ABC7}" srcOrd="0" destOrd="0" presId="urn:microsoft.com/office/officeart/2005/8/layout/list1"/>
    <dgm:cxn modelId="{B3B48542-86F6-4D0D-A4D1-E24B4EFA6479}" type="presParOf" srcId="{E633B646-DBAB-4AE6-9205-BCBB250E8184}" destId="{B5C8E975-1AAB-4402-BBA7-F62A09ABEEC6}" srcOrd="1" destOrd="0" presId="urn:microsoft.com/office/officeart/2005/8/layout/list1"/>
    <dgm:cxn modelId="{350AFF43-609B-4A7E-860E-1CCB954E4FD3}" type="presParOf" srcId="{2ACA73C1-4EF2-4D23-97AC-D4D69067C1B1}" destId="{570FF572-E216-47A4-9E11-0E94F39E8CD7}" srcOrd="13" destOrd="0" presId="urn:microsoft.com/office/officeart/2005/8/layout/list1"/>
    <dgm:cxn modelId="{DC43F126-A408-473C-B511-E4260676AB57}" type="presParOf" srcId="{2ACA73C1-4EF2-4D23-97AC-D4D69067C1B1}" destId="{749F870B-812B-4974-A294-AA14133B891E}" srcOrd="14" destOrd="0" presId="urn:microsoft.com/office/officeart/2005/8/layout/list1"/>
    <dgm:cxn modelId="{885AA2B1-93F6-42B2-9B3A-735EC87253C6}" type="presParOf" srcId="{2ACA73C1-4EF2-4D23-97AC-D4D69067C1B1}" destId="{E43387FE-EDAA-425D-BC63-6F7581DE4A01}" srcOrd="15" destOrd="0" presId="urn:microsoft.com/office/officeart/2005/8/layout/list1"/>
    <dgm:cxn modelId="{8C50B476-896F-419C-BEA9-61F7C75BF4F5}" type="presParOf" srcId="{2ACA73C1-4EF2-4D23-97AC-D4D69067C1B1}" destId="{AE49902A-BF40-4B4B-9C5A-53D1E68CB81C}" srcOrd="16" destOrd="0" presId="urn:microsoft.com/office/officeart/2005/8/layout/list1"/>
    <dgm:cxn modelId="{11C92AFF-55EC-42C8-8D54-4CDBD5318C29}" type="presParOf" srcId="{AE49902A-BF40-4B4B-9C5A-53D1E68CB81C}" destId="{139BDD36-7877-4BC4-A311-2EAF155F8B41}" srcOrd="0" destOrd="0" presId="urn:microsoft.com/office/officeart/2005/8/layout/list1"/>
    <dgm:cxn modelId="{2894F43E-F888-4158-8C7A-3F2D3CDDF467}" type="presParOf" srcId="{AE49902A-BF40-4B4B-9C5A-53D1E68CB81C}" destId="{7EC38CBB-0D4F-4452-B73E-E4F5BA2E8F17}" srcOrd="1" destOrd="0" presId="urn:microsoft.com/office/officeart/2005/8/layout/list1"/>
    <dgm:cxn modelId="{2503A044-A786-4DCB-AC1F-FCACD8E21FA5}" type="presParOf" srcId="{2ACA73C1-4EF2-4D23-97AC-D4D69067C1B1}" destId="{ED9AEE94-2785-45A3-9481-5D9C60B7BDD2}" srcOrd="17" destOrd="0" presId="urn:microsoft.com/office/officeart/2005/8/layout/list1"/>
    <dgm:cxn modelId="{2E9F4159-94B6-4955-89C8-E9802071EC59}" type="presParOf" srcId="{2ACA73C1-4EF2-4D23-97AC-D4D69067C1B1}" destId="{372E6A4B-ED7F-4980-A3CC-1C21EF0F3C41}" srcOrd="18" destOrd="0" presId="urn:microsoft.com/office/officeart/2005/8/layout/list1"/>
    <dgm:cxn modelId="{BA7B44B9-C93D-493C-8DFA-6BB0002887B1}" type="presParOf" srcId="{2ACA73C1-4EF2-4D23-97AC-D4D69067C1B1}" destId="{AA8E9035-0F61-4604-8682-580C1CC29997}" srcOrd="19" destOrd="0" presId="urn:microsoft.com/office/officeart/2005/8/layout/list1"/>
    <dgm:cxn modelId="{8256D009-3798-4D6C-AEEA-84C33EE4E3AF}" type="presParOf" srcId="{2ACA73C1-4EF2-4D23-97AC-D4D69067C1B1}" destId="{A6DC2BD5-FDD8-4FC7-8DBD-B1E3B39D0BD2}" srcOrd="20" destOrd="0" presId="urn:microsoft.com/office/officeart/2005/8/layout/list1"/>
    <dgm:cxn modelId="{D394A474-320F-45E8-A030-0A5A3CB2F03E}" type="presParOf" srcId="{A6DC2BD5-FDD8-4FC7-8DBD-B1E3B39D0BD2}" destId="{1601EEB8-332F-4264-BB66-2F3AB5A9808B}" srcOrd="0" destOrd="0" presId="urn:microsoft.com/office/officeart/2005/8/layout/list1"/>
    <dgm:cxn modelId="{2EF434F5-B4B7-4CFF-83BD-ED82E211CE4E}" type="presParOf" srcId="{A6DC2BD5-FDD8-4FC7-8DBD-B1E3B39D0BD2}" destId="{9B9D2EFE-16A1-4681-9003-9122F1E09826}" srcOrd="1" destOrd="0" presId="urn:microsoft.com/office/officeart/2005/8/layout/list1"/>
    <dgm:cxn modelId="{F3A50194-FBFF-4BA5-BCC7-AE04E706C103}" type="presParOf" srcId="{2ACA73C1-4EF2-4D23-97AC-D4D69067C1B1}" destId="{4198276D-8C9A-4B55-BFDB-B68C23E87368}" srcOrd="21" destOrd="0" presId="urn:microsoft.com/office/officeart/2005/8/layout/list1"/>
    <dgm:cxn modelId="{AC39586A-6816-46B6-9CBE-BE96ADAD3A7B}" type="presParOf" srcId="{2ACA73C1-4EF2-4D23-97AC-D4D69067C1B1}" destId="{E9F9F0F8-3E5C-4E06-9C36-F96EE7695D11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5E994E-56D1-48B8-98CA-1D4655D1AB20}">
      <dsp:nvSpPr>
        <dsp:cNvPr id="0" name=""/>
        <dsp:cNvSpPr/>
      </dsp:nvSpPr>
      <dsp:spPr>
        <a:xfrm>
          <a:off x="0" y="3292212"/>
          <a:ext cx="4896544" cy="1080577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Прием</a:t>
          </a:r>
          <a:endParaRPr lang="ru-RU" sz="3800" kern="1200" dirty="0"/>
        </a:p>
      </dsp:txBody>
      <dsp:txXfrm>
        <a:off x="0" y="3292212"/>
        <a:ext cx="4896544" cy="1080577"/>
      </dsp:txXfrm>
    </dsp:sp>
    <dsp:sp modelId="{080AD26C-8D6E-4CB7-B64E-D6ACED7C3810}">
      <dsp:nvSpPr>
        <dsp:cNvPr id="0" name=""/>
        <dsp:cNvSpPr/>
      </dsp:nvSpPr>
      <dsp:spPr>
        <a:xfrm rot="10800000">
          <a:off x="0" y="1646492"/>
          <a:ext cx="4896544" cy="1661928"/>
        </a:xfrm>
        <a:prstGeom prst="upArrowCallou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Передача</a:t>
          </a:r>
          <a:endParaRPr lang="ru-RU" sz="3800" kern="1200" dirty="0"/>
        </a:p>
      </dsp:txBody>
      <dsp:txXfrm rot="10800000">
        <a:off x="0" y="1646492"/>
        <a:ext cx="4896544" cy="1079871"/>
      </dsp:txXfrm>
    </dsp:sp>
    <dsp:sp modelId="{E8E3D515-11CA-4150-9162-259DCFE664BF}">
      <dsp:nvSpPr>
        <dsp:cNvPr id="0" name=""/>
        <dsp:cNvSpPr/>
      </dsp:nvSpPr>
      <dsp:spPr>
        <a:xfrm rot="10800000">
          <a:off x="0" y="773"/>
          <a:ext cx="4896544" cy="1661928"/>
        </a:xfrm>
        <a:prstGeom prst="upArrowCallou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Генерация</a:t>
          </a:r>
          <a:endParaRPr lang="ru-RU" sz="3800" kern="1200" dirty="0"/>
        </a:p>
      </dsp:txBody>
      <dsp:txXfrm rot="10800000">
        <a:off x="0" y="773"/>
        <a:ext cx="4896544" cy="107987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47BC1F-606D-44C0-9895-17A025183363}">
      <dsp:nvSpPr>
        <dsp:cNvPr id="0" name=""/>
        <dsp:cNvSpPr/>
      </dsp:nvSpPr>
      <dsp:spPr>
        <a:xfrm rot="10800000">
          <a:off x="503992" y="2039"/>
          <a:ext cx="8929026" cy="1057251"/>
        </a:xfrm>
        <a:prstGeom prst="homePlate">
          <a:avLst/>
        </a:prstGeom>
        <a:solidFill>
          <a:schemeClr val="bg1"/>
        </a:solidFill>
        <a:ln w="19050" cap="flat" cmpd="sng" algn="ctr">
          <a:solidFill>
            <a:srgbClr val="92D050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6219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Система позволяет осуществлять объективную оценку качества  - проводить измерения параметров сигнала, в том числе при помощи специализированного измерительного оборудования</a:t>
          </a:r>
          <a:endParaRPr lang="ru-RU" sz="2000" kern="1200"/>
        </a:p>
      </dsp:txBody>
      <dsp:txXfrm rot="10800000">
        <a:off x="768305" y="2039"/>
        <a:ext cx="8664713" cy="1057251"/>
      </dsp:txXfrm>
    </dsp:sp>
    <dsp:sp modelId="{36952DE2-7158-4E43-9868-76B1422AAFA4}">
      <dsp:nvSpPr>
        <dsp:cNvPr id="0" name=""/>
        <dsp:cNvSpPr/>
      </dsp:nvSpPr>
      <dsp:spPr>
        <a:xfrm>
          <a:off x="0" y="0"/>
          <a:ext cx="1057251" cy="105725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6AE03C-8899-4B67-A290-6341EB073B2C}">
      <dsp:nvSpPr>
        <dsp:cNvPr id="0" name=""/>
        <dsp:cNvSpPr/>
      </dsp:nvSpPr>
      <dsp:spPr>
        <a:xfrm rot="10800000">
          <a:off x="503992" y="1374888"/>
          <a:ext cx="8929026" cy="1057251"/>
        </a:xfrm>
        <a:prstGeom prst="homePlate">
          <a:avLst/>
        </a:prstGeom>
        <a:solidFill>
          <a:schemeClr val="bg1"/>
        </a:solidFill>
        <a:ln w="19050" cap="flat" cmpd="sng" algn="ctr">
          <a:solidFill>
            <a:srgbClr val="92D050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6219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Система позволяет учитывать субъективные критерии, что существенно облегчает проведение экспертной оценки качества телевещания конролирующими органами</a:t>
          </a:r>
          <a:endParaRPr lang="ru-RU" sz="2000" kern="1200"/>
        </a:p>
      </dsp:txBody>
      <dsp:txXfrm rot="10800000">
        <a:off x="768305" y="1374888"/>
        <a:ext cx="8664713" cy="1057251"/>
      </dsp:txXfrm>
    </dsp:sp>
    <dsp:sp modelId="{E5AAAA12-B915-4494-BBDB-96962303B3F6}">
      <dsp:nvSpPr>
        <dsp:cNvPr id="0" name=""/>
        <dsp:cNvSpPr/>
      </dsp:nvSpPr>
      <dsp:spPr>
        <a:xfrm>
          <a:off x="0" y="1372277"/>
          <a:ext cx="1057251" cy="105725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2918F3-1919-43FB-948A-12586C347EF2}">
      <dsp:nvSpPr>
        <dsp:cNvPr id="0" name=""/>
        <dsp:cNvSpPr/>
      </dsp:nvSpPr>
      <dsp:spPr>
        <a:xfrm rot="10800000">
          <a:off x="503992" y="2747738"/>
          <a:ext cx="8929026" cy="1057251"/>
        </a:xfrm>
        <a:prstGeom prst="homePlate">
          <a:avLst/>
        </a:prstGeom>
        <a:solidFill>
          <a:schemeClr val="bg1"/>
        </a:solidFill>
        <a:ln w="19050" cap="flat" cmpd="sng" algn="ctr">
          <a:solidFill>
            <a:srgbClr val="92D050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6219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Для проведения измерений и оценки качества не требуется участие человека</a:t>
          </a:r>
          <a:endParaRPr lang="ru-RU" sz="2000" kern="1200"/>
        </a:p>
      </dsp:txBody>
      <dsp:txXfrm rot="10800000">
        <a:off x="768305" y="2747738"/>
        <a:ext cx="8664713" cy="1057251"/>
      </dsp:txXfrm>
    </dsp:sp>
    <dsp:sp modelId="{9B684EBE-B881-4EF1-B858-F3E4BE1F18C3}">
      <dsp:nvSpPr>
        <dsp:cNvPr id="0" name=""/>
        <dsp:cNvSpPr/>
      </dsp:nvSpPr>
      <dsp:spPr>
        <a:xfrm>
          <a:off x="0" y="2745126"/>
          <a:ext cx="1057251" cy="105725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B3F664-A714-4696-A36A-890B7726695A}">
      <dsp:nvSpPr>
        <dsp:cNvPr id="0" name=""/>
        <dsp:cNvSpPr/>
      </dsp:nvSpPr>
      <dsp:spPr>
        <a:xfrm rot="10800000">
          <a:off x="503992" y="4120587"/>
          <a:ext cx="8929026" cy="1057251"/>
        </a:xfrm>
        <a:prstGeom prst="homePlate">
          <a:avLst/>
        </a:prstGeom>
        <a:solidFill>
          <a:schemeClr val="bg1"/>
        </a:solidFill>
        <a:ln w="19050" cap="flat" cmpd="sng" algn="ctr">
          <a:solidFill>
            <a:srgbClr val="92D050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6219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При наличии доступа к системе управления сетью вещания система мониторинга способна вырабатывать управляющие воздействия для коррекции качества телесигнала</a:t>
          </a:r>
          <a:endParaRPr lang="ru-RU" sz="2000" kern="1200"/>
        </a:p>
      </dsp:txBody>
      <dsp:txXfrm rot="10800000">
        <a:off x="768305" y="4120587"/>
        <a:ext cx="8664713" cy="1057251"/>
      </dsp:txXfrm>
    </dsp:sp>
    <dsp:sp modelId="{B3BDEF66-4B09-44B8-BE4D-7985D1BE8C54}">
      <dsp:nvSpPr>
        <dsp:cNvPr id="0" name=""/>
        <dsp:cNvSpPr/>
      </dsp:nvSpPr>
      <dsp:spPr>
        <a:xfrm>
          <a:off x="0" y="4117976"/>
          <a:ext cx="1057251" cy="105725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25C07E-99E2-4EE7-9045-AA8F55C58D7C}">
      <dsp:nvSpPr>
        <dsp:cNvPr id="0" name=""/>
        <dsp:cNvSpPr/>
      </dsp:nvSpPr>
      <dsp:spPr>
        <a:xfrm rot="10800000">
          <a:off x="503992" y="5493436"/>
          <a:ext cx="8929026" cy="1057251"/>
        </a:xfrm>
        <a:prstGeom prst="homePlate">
          <a:avLst/>
        </a:prstGeom>
        <a:solidFill>
          <a:schemeClr val="bg1"/>
        </a:solidFill>
        <a:ln w="19050" cap="flat" cmpd="sng" algn="ctr">
          <a:solidFill>
            <a:srgbClr val="92D050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6219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Система является распределенной, что позволяет развернуть её в любом географическом масштабе – от отдельного города до всей страны.</a:t>
          </a:r>
          <a:endParaRPr lang="ru-RU" sz="2000" kern="1200"/>
        </a:p>
      </dsp:txBody>
      <dsp:txXfrm rot="10800000">
        <a:off x="768305" y="5493436"/>
        <a:ext cx="8664713" cy="1057251"/>
      </dsp:txXfrm>
    </dsp:sp>
    <dsp:sp modelId="{519D6E09-EC76-41FF-848C-15C55BB01BE6}">
      <dsp:nvSpPr>
        <dsp:cNvPr id="0" name=""/>
        <dsp:cNvSpPr/>
      </dsp:nvSpPr>
      <dsp:spPr>
        <a:xfrm>
          <a:off x="0" y="5445501"/>
          <a:ext cx="1057251" cy="105725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B887A5-569F-4EA8-A181-B1F09A8DF831}">
      <dsp:nvSpPr>
        <dsp:cNvPr id="0" name=""/>
        <dsp:cNvSpPr/>
      </dsp:nvSpPr>
      <dsp:spPr>
        <a:xfrm>
          <a:off x="5414" y="461245"/>
          <a:ext cx="2014254" cy="8057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Телеканал</a:t>
          </a:r>
          <a:endParaRPr lang="ru-RU" sz="1600" b="1" kern="1200" dirty="0"/>
        </a:p>
      </dsp:txBody>
      <dsp:txXfrm>
        <a:off x="408265" y="461245"/>
        <a:ext cx="1208553" cy="805701"/>
      </dsp:txXfrm>
    </dsp:sp>
    <dsp:sp modelId="{8FB0B4A4-31F6-4CB3-803E-FF16B78870F7}">
      <dsp:nvSpPr>
        <dsp:cNvPr id="0" name=""/>
        <dsp:cNvSpPr/>
      </dsp:nvSpPr>
      <dsp:spPr>
        <a:xfrm>
          <a:off x="1818244" y="461245"/>
          <a:ext cx="2014254" cy="8057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Центр кодирования и мультиплексирования</a:t>
          </a:r>
          <a:endParaRPr lang="ru-RU" sz="1200" b="1" kern="1200" dirty="0"/>
        </a:p>
      </dsp:txBody>
      <dsp:txXfrm>
        <a:off x="2221095" y="461245"/>
        <a:ext cx="1208553" cy="805701"/>
      </dsp:txXfrm>
    </dsp:sp>
    <dsp:sp modelId="{3AC505A1-D215-4913-A7CB-1F3052A3C322}">
      <dsp:nvSpPr>
        <dsp:cNvPr id="0" name=""/>
        <dsp:cNvSpPr/>
      </dsp:nvSpPr>
      <dsp:spPr>
        <a:xfrm>
          <a:off x="3631073" y="461245"/>
          <a:ext cx="2014254" cy="8057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Оператор спутниковой сети</a:t>
          </a:r>
          <a:endParaRPr lang="ru-RU" sz="1600" b="1" kern="1200" dirty="0"/>
        </a:p>
      </dsp:txBody>
      <dsp:txXfrm>
        <a:off x="4033924" y="461245"/>
        <a:ext cx="1208553" cy="805701"/>
      </dsp:txXfrm>
    </dsp:sp>
    <dsp:sp modelId="{85725DFC-62FD-4014-A0B2-9E26472B1563}">
      <dsp:nvSpPr>
        <dsp:cNvPr id="0" name=""/>
        <dsp:cNvSpPr/>
      </dsp:nvSpPr>
      <dsp:spPr>
        <a:xfrm>
          <a:off x="5443902" y="461245"/>
          <a:ext cx="2014254" cy="8057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Региональный филиал или партнер</a:t>
          </a:r>
          <a:endParaRPr lang="ru-RU" sz="1600" b="1" kern="1200" dirty="0"/>
        </a:p>
      </dsp:txBody>
      <dsp:txXfrm>
        <a:off x="5846753" y="461245"/>
        <a:ext cx="1208553" cy="805701"/>
      </dsp:txXfrm>
    </dsp:sp>
    <dsp:sp modelId="{9739F085-06A7-4683-B232-11BB2C42D2DD}">
      <dsp:nvSpPr>
        <dsp:cNvPr id="0" name=""/>
        <dsp:cNvSpPr/>
      </dsp:nvSpPr>
      <dsp:spPr>
        <a:xfrm>
          <a:off x="7256732" y="461245"/>
          <a:ext cx="2014254" cy="8057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Оператор спутниковой сети</a:t>
          </a:r>
          <a:endParaRPr lang="ru-RU" sz="1600" b="1" kern="1200" dirty="0"/>
        </a:p>
      </dsp:txBody>
      <dsp:txXfrm>
        <a:off x="7659583" y="461245"/>
        <a:ext cx="1208553" cy="805701"/>
      </dsp:txXfrm>
    </dsp:sp>
    <dsp:sp modelId="{7E65EC65-28FB-4C44-968A-9A945315F9AD}">
      <dsp:nvSpPr>
        <dsp:cNvPr id="0" name=""/>
        <dsp:cNvSpPr/>
      </dsp:nvSpPr>
      <dsp:spPr>
        <a:xfrm>
          <a:off x="9069561" y="461245"/>
          <a:ext cx="2014254" cy="8057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Оператор услуг ТВ вещания в регионе</a:t>
          </a:r>
          <a:endParaRPr lang="ru-RU" sz="1600" b="1" kern="1200" dirty="0"/>
        </a:p>
      </dsp:txBody>
      <dsp:txXfrm>
        <a:off x="9472412" y="461245"/>
        <a:ext cx="1208553" cy="8057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121D2A-E52B-427C-AD25-FB2BBE4E96E7}">
      <dsp:nvSpPr>
        <dsp:cNvPr id="0" name=""/>
        <dsp:cNvSpPr/>
      </dsp:nvSpPr>
      <dsp:spPr>
        <a:xfrm>
          <a:off x="0" y="2714"/>
          <a:ext cx="11089232" cy="48592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Входной контроль качества контента</a:t>
          </a:r>
          <a:endParaRPr lang="ru-RU" sz="1800" kern="1200" dirty="0"/>
        </a:p>
      </dsp:txBody>
      <dsp:txXfrm>
        <a:off x="23721" y="26435"/>
        <a:ext cx="11041790" cy="438487"/>
      </dsp:txXfrm>
    </dsp:sp>
    <dsp:sp modelId="{253F834C-9188-489E-BF10-F7E485232EF8}">
      <dsp:nvSpPr>
        <dsp:cNvPr id="0" name=""/>
        <dsp:cNvSpPr/>
      </dsp:nvSpPr>
      <dsp:spPr>
        <a:xfrm>
          <a:off x="0" y="498403"/>
          <a:ext cx="11089232" cy="48592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Выходной </a:t>
          </a:r>
          <a:r>
            <a:rPr lang="ru-RU" sz="1800" kern="1200" dirty="0" smtClean="0"/>
            <a:t>контроль вещаемого контента</a:t>
          </a:r>
          <a:endParaRPr lang="ru-RU" sz="1800" kern="1200" dirty="0"/>
        </a:p>
      </dsp:txBody>
      <dsp:txXfrm>
        <a:off x="23721" y="522124"/>
        <a:ext cx="11041790" cy="438487"/>
      </dsp:txXfrm>
    </dsp:sp>
    <dsp:sp modelId="{B9B70478-C6A6-48BA-99CE-FAF4B60BB95D}">
      <dsp:nvSpPr>
        <dsp:cNvPr id="0" name=""/>
        <dsp:cNvSpPr/>
      </dsp:nvSpPr>
      <dsp:spPr>
        <a:xfrm>
          <a:off x="0" y="994091"/>
          <a:ext cx="11089232" cy="48592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Входной </a:t>
          </a:r>
          <a:r>
            <a:rPr lang="ru-RU" sz="1800" kern="1200" dirty="0" smtClean="0"/>
            <a:t>контроль качества ТВ трансляции</a:t>
          </a:r>
          <a:endParaRPr lang="ru-RU" sz="1800" kern="1200" dirty="0"/>
        </a:p>
      </dsp:txBody>
      <dsp:txXfrm>
        <a:off x="23721" y="1017812"/>
        <a:ext cx="11041790" cy="438487"/>
      </dsp:txXfrm>
    </dsp:sp>
    <dsp:sp modelId="{B82008F6-7D91-43AF-93B1-5BB291FAFED0}">
      <dsp:nvSpPr>
        <dsp:cNvPr id="0" name=""/>
        <dsp:cNvSpPr/>
      </dsp:nvSpPr>
      <dsp:spPr>
        <a:xfrm>
          <a:off x="0" y="1489780"/>
          <a:ext cx="11089232" cy="48592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smtClean="0"/>
            <a:t>Выходной </a:t>
          </a:r>
          <a:r>
            <a:rPr lang="ru-RU" sz="1800" kern="1200" dirty="0" smtClean="0"/>
            <a:t>контроль (искажений от кодирования и мультиплексирования</a:t>
          </a:r>
          <a:r>
            <a:rPr lang="ru-RU" sz="1800" kern="1200" smtClean="0"/>
            <a:t>), контроль </a:t>
          </a:r>
          <a:r>
            <a:rPr lang="ru-RU" sz="1800" kern="1200" dirty="0" smtClean="0"/>
            <a:t>параметров транспортного потока после шифрования</a:t>
          </a:r>
          <a:endParaRPr lang="ru-RU" sz="1800" kern="1200" dirty="0"/>
        </a:p>
      </dsp:txBody>
      <dsp:txXfrm>
        <a:off x="23721" y="1513501"/>
        <a:ext cx="11041790" cy="438487"/>
      </dsp:txXfrm>
    </dsp:sp>
    <dsp:sp modelId="{6BAC2D6F-2687-470E-B1DB-286B4B852440}">
      <dsp:nvSpPr>
        <dsp:cNvPr id="0" name=""/>
        <dsp:cNvSpPr/>
      </dsp:nvSpPr>
      <dsp:spPr>
        <a:xfrm>
          <a:off x="0" y="1985469"/>
          <a:ext cx="11089232" cy="48592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Входной </a:t>
          </a:r>
          <a:r>
            <a:rPr lang="ru-RU" sz="1800" kern="1200" dirty="0" smtClean="0"/>
            <a:t>контроль зашифрованного транспортного потока </a:t>
          </a:r>
          <a:endParaRPr lang="ru-RU" sz="1800" kern="1200" dirty="0"/>
        </a:p>
      </dsp:txBody>
      <dsp:txXfrm>
        <a:off x="23721" y="2009190"/>
        <a:ext cx="11041790" cy="438487"/>
      </dsp:txXfrm>
    </dsp:sp>
    <dsp:sp modelId="{D8D1FF43-2A44-460C-838A-C1045B18E53B}">
      <dsp:nvSpPr>
        <dsp:cNvPr id="0" name=""/>
        <dsp:cNvSpPr/>
      </dsp:nvSpPr>
      <dsp:spPr>
        <a:xfrm>
          <a:off x="0" y="2481157"/>
          <a:ext cx="11089232" cy="48592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/>
            <a:t>Входной контроль качества потока, принимаемого со спутника, входной контроль качества ТВ трансляции после дешифрования</a:t>
          </a:r>
          <a:endParaRPr lang="ru-RU" sz="1800" kern="1200" dirty="0"/>
        </a:p>
      </dsp:txBody>
      <dsp:txXfrm>
        <a:off x="23721" y="2504878"/>
        <a:ext cx="11041790" cy="438487"/>
      </dsp:txXfrm>
    </dsp:sp>
    <dsp:sp modelId="{507B2A84-0067-4603-9E58-B13ABB5F9804}">
      <dsp:nvSpPr>
        <dsp:cNvPr id="0" name=""/>
        <dsp:cNvSpPr/>
      </dsp:nvSpPr>
      <dsp:spPr>
        <a:xfrm>
          <a:off x="0" y="2976846"/>
          <a:ext cx="11089232" cy="48592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Выходной контроль вещаемого контента после региональной врезки, в </a:t>
          </a:r>
          <a:r>
            <a:rPr lang="ru-RU" sz="1800" kern="1200" dirty="0" err="1" smtClean="0"/>
            <a:t>т.ч</a:t>
          </a:r>
          <a:r>
            <a:rPr lang="ru-RU" sz="1800" kern="1200" dirty="0" smtClean="0"/>
            <a:t>., искажений от кодирования и мультиплексирования, контроль параметров транспортного потока после шифрования </a:t>
          </a:r>
          <a:endParaRPr lang="ru-RU" sz="1800" kern="1200" dirty="0"/>
        </a:p>
      </dsp:txBody>
      <dsp:txXfrm>
        <a:off x="23721" y="3000567"/>
        <a:ext cx="11041790" cy="438487"/>
      </dsp:txXfrm>
    </dsp:sp>
    <dsp:sp modelId="{C564D599-70BC-4FAC-81FF-B934D71BD6BC}">
      <dsp:nvSpPr>
        <dsp:cNvPr id="0" name=""/>
        <dsp:cNvSpPr/>
      </dsp:nvSpPr>
      <dsp:spPr>
        <a:xfrm>
          <a:off x="0" y="3472534"/>
          <a:ext cx="11089232" cy="48592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Входной контроль зашифрованного транспортного потока </a:t>
          </a:r>
          <a:endParaRPr lang="ru-RU" sz="1800" kern="1200" dirty="0"/>
        </a:p>
      </dsp:txBody>
      <dsp:txXfrm>
        <a:off x="23721" y="3496255"/>
        <a:ext cx="11041790" cy="438487"/>
      </dsp:txXfrm>
    </dsp:sp>
    <dsp:sp modelId="{1369957A-DF14-4BBD-B881-9BBE027B218D}">
      <dsp:nvSpPr>
        <dsp:cNvPr id="0" name=""/>
        <dsp:cNvSpPr/>
      </dsp:nvSpPr>
      <dsp:spPr>
        <a:xfrm>
          <a:off x="0" y="3968223"/>
          <a:ext cx="11089232" cy="48592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Входной контроль качества потока, принимаемого со спутника</a:t>
          </a:r>
          <a:endParaRPr lang="ru-RU" sz="1800" kern="1200" dirty="0"/>
        </a:p>
      </dsp:txBody>
      <dsp:txXfrm>
        <a:off x="23721" y="3991944"/>
        <a:ext cx="11041790" cy="438487"/>
      </dsp:txXfrm>
    </dsp:sp>
    <dsp:sp modelId="{4C2D2EE2-7B99-42D2-9D24-CBDAEEC9BBF6}">
      <dsp:nvSpPr>
        <dsp:cNvPr id="0" name=""/>
        <dsp:cNvSpPr/>
      </dsp:nvSpPr>
      <dsp:spPr>
        <a:xfrm>
          <a:off x="0" y="4463911"/>
          <a:ext cx="11089232" cy="48592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Выходной контроль качества ТВ трансляции</a:t>
          </a:r>
          <a:endParaRPr lang="ru-RU" sz="1800" kern="1200" dirty="0"/>
        </a:p>
      </dsp:txBody>
      <dsp:txXfrm>
        <a:off x="23721" y="4487632"/>
        <a:ext cx="11041790" cy="4384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D91134-A8EE-495C-92F1-6A10D8FB31AD}">
      <dsp:nvSpPr>
        <dsp:cNvPr id="0" name=""/>
        <dsp:cNvSpPr/>
      </dsp:nvSpPr>
      <dsp:spPr>
        <a:xfrm rot="5400000">
          <a:off x="5656257" y="-2081943"/>
          <a:ext cx="2188748" cy="6353535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0" kern="1200" dirty="0" smtClean="0"/>
            <a:t>Выходной контроль вещания</a:t>
          </a:r>
          <a:endParaRPr lang="en-US" sz="2400" b="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Мониторинг вещаемого контента –с</a:t>
          </a:r>
          <a:r>
            <a:rPr lang="ru-RU" sz="2400" b="0" kern="1200" dirty="0" smtClean="0"/>
            <a:t>оответствие реально транслируемого контента и сетки вещания</a:t>
          </a:r>
          <a:endParaRPr lang="en-US" sz="2400" b="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0" kern="1200" dirty="0" smtClean="0"/>
            <a:t>Контроль качества работы кодеров/</a:t>
          </a:r>
          <a:r>
            <a:rPr lang="ru-RU" sz="2400" b="0" kern="1200" dirty="0" err="1" smtClean="0"/>
            <a:t>статмультиплексоров</a:t>
          </a:r>
          <a:endParaRPr lang="en-US" sz="2400" b="0" kern="1200" dirty="0"/>
        </a:p>
      </dsp:txBody>
      <dsp:txXfrm rot="-5400000">
        <a:off x="3573864" y="107296"/>
        <a:ext cx="6246689" cy="1975056"/>
      </dsp:txXfrm>
    </dsp:sp>
    <dsp:sp modelId="{43688A97-C008-47A9-9F2F-F16E93123B36}">
      <dsp:nvSpPr>
        <dsp:cNvPr id="0" name=""/>
        <dsp:cNvSpPr/>
      </dsp:nvSpPr>
      <dsp:spPr>
        <a:xfrm>
          <a:off x="0" y="66161"/>
          <a:ext cx="3573863" cy="205732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/>
            <a:t>Уровень контента</a:t>
          </a:r>
          <a:endParaRPr lang="en-US" sz="2400" b="0" kern="1200" dirty="0"/>
        </a:p>
      </dsp:txBody>
      <dsp:txXfrm>
        <a:off x="100430" y="166591"/>
        <a:ext cx="3373003" cy="1856466"/>
      </dsp:txXfrm>
    </dsp:sp>
    <dsp:sp modelId="{476B2C99-726F-43ED-8F57-3A0F8009A43A}">
      <dsp:nvSpPr>
        <dsp:cNvPr id="0" name=""/>
        <dsp:cNvSpPr/>
      </dsp:nvSpPr>
      <dsp:spPr>
        <a:xfrm rot="5400000">
          <a:off x="5700621" y="165307"/>
          <a:ext cx="2100019" cy="6353535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0" kern="1200" dirty="0" smtClean="0"/>
            <a:t>Сквозной мониторинг параметров транспортного потоков на всем протяжении сети передачи</a:t>
          </a:r>
          <a:endParaRPr lang="en-US" sz="2400" b="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0" kern="1200" dirty="0" smtClean="0"/>
            <a:t>Мониторинг доп. сервисов и меток</a:t>
          </a:r>
          <a:endParaRPr lang="en-US" sz="2400" b="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0" kern="1200" dirty="0" smtClean="0"/>
            <a:t>Анализ зашифрованных потоков</a:t>
          </a:r>
          <a:endParaRPr lang="en-US" sz="2400" b="0" kern="1200" dirty="0"/>
        </a:p>
      </dsp:txBody>
      <dsp:txXfrm rot="-5400000">
        <a:off x="3573863" y="2394579"/>
        <a:ext cx="6251021" cy="1894991"/>
      </dsp:txXfrm>
    </dsp:sp>
    <dsp:sp modelId="{4F71676F-0120-430B-915C-56E36CDD1123}">
      <dsp:nvSpPr>
        <dsp:cNvPr id="0" name=""/>
        <dsp:cNvSpPr/>
      </dsp:nvSpPr>
      <dsp:spPr>
        <a:xfrm>
          <a:off x="0" y="2313411"/>
          <a:ext cx="3573863" cy="205732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/>
            <a:t>Уровень транспортных потоков</a:t>
          </a:r>
          <a:endParaRPr lang="en-US" sz="2400" b="0" kern="1200" dirty="0"/>
        </a:p>
      </dsp:txBody>
      <dsp:txXfrm>
        <a:off x="100430" y="2413841"/>
        <a:ext cx="3373003" cy="1856466"/>
      </dsp:txXfrm>
    </dsp:sp>
    <dsp:sp modelId="{996E8311-9AB3-4FAA-AE0C-8BF039493786}">
      <dsp:nvSpPr>
        <dsp:cNvPr id="0" name=""/>
        <dsp:cNvSpPr/>
      </dsp:nvSpPr>
      <dsp:spPr>
        <a:xfrm rot="5400000">
          <a:off x="5770117" y="2343741"/>
          <a:ext cx="1974226" cy="6359746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0" kern="1200" dirty="0" smtClean="0"/>
            <a:t>Мониторинг параметров сигналов ТВ вещания в сетях доставки и распространения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kern="1200" dirty="0" smtClean="0"/>
            <a:t>Baseband-</a:t>
          </a:r>
          <a:r>
            <a:rPr lang="ru-RU" sz="2400" b="0" kern="1200" dirty="0" smtClean="0"/>
            <a:t>мониторинг</a:t>
          </a:r>
        </a:p>
      </dsp:txBody>
      <dsp:txXfrm rot="-5400000">
        <a:off x="3577357" y="4632875"/>
        <a:ext cx="6263372" cy="1781478"/>
      </dsp:txXfrm>
    </dsp:sp>
    <dsp:sp modelId="{5FB1EE37-0661-48A9-9734-759560DC315F}">
      <dsp:nvSpPr>
        <dsp:cNvPr id="0" name=""/>
        <dsp:cNvSpPr/>
      </dsp:nvSpPr>
      <dsp:spPr>
        <a:xfrm>
          <a:off x="0" y="4494951"/>
          <a:ext cx="3577357" cy="205732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/>
            <a:t>Физический уровень (уровень сигналов)</a:t>
          </a:r>
        </a:p>
      </dsp:txBody>
      <dsp:txXfrm>
        <a:off x="100430" y="4595381"/>
        <a:ext cx="3376497" cy="185646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D91134-A8EE-495C-92F1-6A10D8FB31AD}">
      <dsp:nvSpPr>
        <dsp:cNvPr id="0" name=""/>
        <dsp:cNvSpPr/>
      </dsp:nvSpPr>
      <dsp:spPr>
        <a:xfrm rot="5400000">
          <a:off x="5656257" y="-2081943"/>
          <a:ext cx="2188748" cy="6353535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kern="1200" dirty="0" err="1" smtClean="0"/>
            <a:t>QoE</a:t>
          </a:r>
          <a:r>
            <a:rPr lang="ru-RU" sz="2400" b="0" kern="1200" dirty="0" smtClean="0"/>
            <a:t> – оценка качества оператором и/или симуляция поведения зрителя</a:t>
          </a:r>
          <a:endParaRPr lang="en-US" sz="2400" b="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0" kern="1200" dirty="0" smtClean="0"/>
            <a:t>Сравнительный контроль содержательной части вещания (видео/аудио) до и после кодирования, мультиплексирования, врезки</a:t>
          </a:r>
          <a:endParaRPr lang="en-US" sz="2400" b="0" kern="1200" dirty="0"/>
        </a:p>
      </dsp:txBody>
      <dsp:txXfrm rot="-5400000">
        <a:off x="3573864" y="107296"/>
        <a:ext cx="6246689" cy="1975056"/>
      </dsp:txXfrm>
    </dsp:sp>
    <dsp:sp modelId="{43688A97-C008-47A9-9F2F-F16E93123B36}">
      <dsp:nvSpPr>
        <dsp:cNvPr id="0" name=""/>
        <dsp:cNvSpPr/>
      </dsp:nvSpPr>
      <dsp:spPr>
        <a:xfrm>
          <a:off x="0" y="66161"/>
          <a:ext cx="3573863" cy="205732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/>
            <a:t>Уровень контента</a:t>
          </a:r>
          <a:endParaRPr lang="en-US" sz="2400" b="0" kern="1200" dirty="0"/>
        </a:p>
      </dsp:txBody>
      <dsp:txXfrm>
        <a:off x="100430" y="166591"/>
        <a:ext cx="3373003" cy="1856466"/>
      </dsp:txXfrm>
    </dsp:sp>
    <dsp:sp modelId="{476B2C99-726F-43ED-8F57-3A0F8009A43A}">
      <dsp:nvSpPr>
        <dsp:cNvPr id="0" name=""/>
        <dsp:cNvSpPr/>
      </dsp:nvSpPr>
      <dsp:spPr>
        <a:xfrm rot="5400000">
          <a:off x="5700621" y="165307"/>
          <a:ext cx="2100019" cy="6353535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0" kern="1200" dirty="0" smtClean="0"/>
            <a:t>Анализ технических показателей потока – скорости, сервисы, служебный таблицы</a:t>
          </a:r>
          <a:endParaRPr lang="en-US" sz="2400" b="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kern="1200" dirty="0" smtClean="0"/>
            <a:t>TR 101 290 p1-3</a:t>
          </a:r>
          <a:endParaRPr lang="en-US" sz="2400" b="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0" kern="1200" dirty="0" smtClean="0"/>
            <a:t>Обнаружение служебной информации (меток </a:t>
          </a:r>
          <a:r>
            <a:rPr lang="en-US" sz="2400" b="0" kern="1200" dirty="0" smtClean="0"/>
            <a:t>SCTE </a:t>
          </a:r>
          <a:r>
            <a:rPr lang="ru-RU" sz="2400" b="0" kern="1200" dirty="0" smtClean="0"/>
            <a:t>и т.п.)</a:t>
          </a:r>
          <a:endParaRPr lang="en-US" sz="2400" b="0" kern="1200" dirty="0"/>
        </a:p>
      </dsp:txBody>
      <dsp:txXfrm rot="-5400000">
        <a:off x="3573863" y="2394579"/>
        <a:ext cx="6251021" cy="1894991"/>
      </dsp:txXfrm>
    </dsp:sp>
    <dsp:sp modelId="{4F71676F-0120-430B-915C-56E36CDD1123}">
      <dsp:nvSpPr>
        <dsp:cNvPr id="0" name=""/>
        <dsp:cNvSpPr/>
      </dsp:nvSpPr>
      <dsp:spPr>
        <a:xfrm>
          <a:off x="0" y="2313411"/>
          <a:ext cx="3573863" cy="205732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/>
            <a:t>Уровень транспортных потоков</a:t>
          </a:r>
          <a:endParaRPr lang="en-US" sz="2400" b="0" kern="1200" dirty="0"/>
        </a:p>
      </dsp:txBody>
      <dsp:txXfrm>
        <a:off x="100430" y="2413841"/>
        <a:ext cx="3373003" cy="1856466"/>
      </dsp:txXfrm>
    </dsp:sp>
    <dsp:sp modelId="{996E8311-9AB3-4FAA-AE0C-8BF039493786}">
      <dsp:nvSpPr>
        <dsp:cNvPr id="0" name=""/>
        <dsp:cNvSpPr/>
      </dsp:nvSpPr>
      <dsp:spPr>
        <a:xfrm rot="5400000">
          <a:off x="5770117" y="2343741"/>
          <a:ext cx="1974226" cy="6359746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0" kern="1200" dirty="0" smtClean="0"/>
            <a:t>Для РЧ сигнала: уровень, </a:t>
          </a:r>
          <a:r>
            <a:rPr lang="en-US" sz="2400" b="0" kern="1200" dirty="0" smtClean="0"/>
            <a:t>SNR, MER, BER (pre</a:t>
          </a:r>
          <a:r>
            <a:rPr lang="ru-RU" sz="2400" b="0" kern="1200" dirty="0" smtClean="0"/>
            <a:t>и </a:t>
          </a:r>
          <a:r>
            <a:rPr lang="en-US" sz="2400" b="0" kern="1200" dirty="0" smtClean="0"/>
            <a:t>post-)</a:t>
          </a:r>
          <a:r>
            <a:rPr lang="ru-RU" sz="2400" b="0" kern="1200" dirty="0" smtClean="0"/>
            <a:t>, параметры спектра сигнала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0" kern="1200" dirty="0" err="1" smtClean="0"/>
            <a:t>Осцилло</a:t>
          </a:r>
          <a:r>
            <a:rPr lang="ru-RU" sz="2400" b="0" kern="1200" dirty="0" smtClean="0"/>
            <a:t> и </a:t>
          </a:r>
          <a:r>
            <a:rPr lang="ru-RU" sz="2400" b="0" kern="1200" dirty="0" err="1" smtClean="0"/>
            <a:t>вектрогарммы</a:t>
          </a:r>
          <a:r>
            <a:rPr lang="ru-RU" sz="2400" b="0" kern="1200" dirty="0" smtClean="0"/>
            <a:t>, глазковые диаграммы, уровни яркости и контрастности, уровни звука и т.п.</a:t>
          </a:r>
        </a:p>
      </dsp:txBody>
      <dsp:txXfrm rot="-5400000">
        <a:off x="3577357" y="4632875"/>
        <a:ext cx="6263372" cy="1781478"/>
      </dsp:txXfrm>
    </dsp:sp>
    <dsp:sp modelId="{5FB1EE37-0661-48A9-9734-759560DC315F}">
      <dsp:nvSpPr>
        <dsp:cNvPr id="0" name=""/>
        <dsp:cNvSpPr/>
      </dsp:nvSpPr>
      <dsp:spPr>
        <a:xfrm>
          <a:off x="0" y="4494951"/>
          <a:ext cx="3577357" cy="205732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/>
            <a:t>Физический уровень (уровень сигналов)</a:t>
          </a:r>
        </a:p>
      </dsp:txBody>
      <dsp:txXfrm>
        <a:off x="100430" y="4595381"/>
        <a:ext cx="3376497" cy="185646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B76D68-84CD-4DDB-BBDC-1301BFE0073C}">
      <dsp:nvSpPr>
        <dsp:cNvPr id="0" name=""/>
        <dsp:cNvSpPr/>
      </dsp:nvSpPr>
      <dsp:spPr>
        <a:xfrm>
          <a:off x="0" y="5567280"/>
          <a:ext cx="5904656" cy="60922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Абонент</a:t>
          </a:r>
          <a:endParaRPr lang="ru-RU" sz="2400" b="1" kern="1200" dirty="0"/>
        </a:p>
      </dsp:txBody>
      <dsp:txXfrm>
        <a:off x="0" y="5567280"/>
        <a:ext cx="5904656" cy="609224"/>
      </dsp:txXfrm>
    </dsp:sp>
    <dsp:sp modelId="{FE5755CB-FAF7-4E02-A9CE-D6D17CCA0C88}">
      <dsp:nvSpPr>
        <dsp:cNvPr id="0" name=""/>
        <dsp:cNvSpPr/>
      </dsp:nvSpPr>
      <dsp:spPr>
        <a:xfrm rot="10800000">
          <a:off x="0" y="4639431"/>
          <a:ext cx="5904656" cy="936987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Оператор услуг ТВ вещания в регионе</a:t>
          </a:r>
          <a:endParaRPr lang="ru-RU" sz="2400" b="1" kern="1200" dirty="0"/>
        </a:p>
      </dsp:txBody>
      <dsp:txXfrm rot="10800000">
        <a:off x="0" y="4639431"/>
        <a:ext cx="5904656" cy="608826"/>
      </dsp:txXfrm>
    </dsp:sp>
    <dsp:sp modelId="{DFD4BA90-879A-4EA4-B12E-DDF3305F0FA7}">
      <dsp:nvSpPr>
        <dsp:cNvPr id="0" name=""/>
        <dsp:cNvSpPr/>
      </dsp:nvSpPr>
      <dsp:spPr>
        <a:xfrm rot="10800000">
          <a:off x="0" y="3711582"/>
          <a:ext cx="5904656" cy="936987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Оператор спутниковой сети</a:t>
          </a:r>
          <a:endParaRPr lang="ru-RU" sz="2400" b="1" kern="1200" dirty="0"/>
        </a:p>
      </dsp:txBody>
      <dsp:txXfrm rot="10800000">
        <a:off x="0" y="3711582"/>
        <a:ext cx="5904656" cy="608826"/>
      </dsp:txXfrm>
    </dsp:sp>
    <dsp:sp modelId="{F19D3205-116E-4DB3-AAAC-4A6847CFEE87}">
      <dsp:nvSpPr>
        <dsp:cNvPr id="0" name=""/>
        <dsp:cNvSpPr/>
      </dsp:nvSpPr>
      <dsp:spPr>
        <a:xfrm rot="10800000">
          <a:off x="0" y="2783733"/>
          <a:ext cx="5904656" cy="936987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Региональный филиал или партнер</a:t>
          </a:r>
          <a:endParaRPr lang="ru-RU" sz="2400" b="1" kern="1200" dirty="0"/>
        </a:p>
      </dsp:txBody>
      <dsp:txXfrm rot="10800000">
        <a:off x="0" y="2783733"/>
        <a:ext cx="5904656" cy="608826"/>
      </dsp:txXfrm>
    </dsp:sp>
    <dsp:sp modelId="{8B52581D-202A-4588-8B02-FDE74E898A2C}">
      <dsp:nvSpPr>
        <dsp:cNvPr id="0" name=""/>
        <dsp:cNvSpPr/>
      </dsp:nvSpPr>
      <dsp:spPr>
        <a:xfrm rot="10800000">
          <a:off x="0" y="1855884"/>
          <a:ext cx="5904656" cy="936987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Оператор спутниковой сети</a:t>
          </a:r>
          <a:endParaRPr lang="ru-RU" sz="2400" b="1" kern="1200" dirty="0"/>
        </a:p>
      </dsp:txBody>
      <dsp:txXfrm rot="10800000">
        <a:off x="0" y="1855884"/>
        <a:ext cx="5904656" cy="608826"/>
      </dsp:txXfrm>
    </dsp:sp>
    <dsp:sp modelId="{24D0F4FB-08C7-4981-9D1A-43A13BCB6CE1}">
      <dsp:nvSpPr>
        <dsp:cNvPr id="0" name=""/>
        <dsp:cNvSpPr/>
      </dsp:nvSpPr>
      <dsp:spPr>
        <a:xfrm rot="10800000">
          <a:off x="0" y="928035"/>
          <a:ext cx="5904656" cy="936987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Центр кодирования и мультиплексирования</a:t>
          </a:r>
          <a:endParaRPr lang="ru-RU" sz="2400" b="1" kern="1200" dirty="0"/>
        </a:p>
      </dsp:txBody>
      <dsp:txXfrm rot="10800000">
        <a:off x="0" y="928035"/>
        <a:ext cx="5904656" cy="608826"/>
      </dsp:txXfrm>
    </dsp:sp>
    <dsp:sp modelId="{D4CC4764-3521-49BC-9B24-3E38B8799BA5}">
      <dsp:nvSpPr>
        <dsp:cNvPr id="0" name=""/>
        <dsp:cNvSpPr/>
      </dsp:nvSpPr>
      <dsp:spPr>
        <a:xfrm rot="10800000">
          <a:off x="0" y="0"/>
          <a:ext cx="5904656" cy="936987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Телеканал</a:t>
          </a:r>
          <a:endParaRPr lang="ru-RU" sz="2400" b="1" kern="1200" dirty="0"/>
        </a:p>
      </dsp:txBody>
      <dsp:txXfrm rot="10800000">
        <a:off x="0" y="0"/>
        <a:ext cx="5904656" cy="60882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378E5E-EF6C-4125-AB1B-B7E4497EF151}">
      <dsp:nvSpPr>
        <dsp:cNvPr id="0" name=""/>
        <dsp:cNvSpPr/>
      </dsp:nvSpPr>
      <dsp:spPr>
        <a:xfrm>
          <a:off x="0" y="334402"/>
          <a:ext cx="11010305" cy="11072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4522" tIns="395732" rIns="854522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Оценка объективных показателей сигналов, потоков, изображения и звука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Возможность выполнения субъективной оценки (</a:t>
          </a:r>
          <a:r>
            <a:rPr lang="en-US" sz="1900" kern="1200" dirty="0" err="1" smtClean="0"/>
            <a:t>QoE</a:t>
          </a:r>
          <a:r>
            <a:rPr lang="en-US" sz="1900" kern="1200" dirty="0" smtClean="0"/>
            <a:t> </a:t>
          </a:r>
          <a:r>
            <a:rPr lang="ru-RU" sz="1900" kern="1200" dirty="0" smtClean="0"/>
            <a:t>и </a:t>
          </a:r>
          <a:r>
            <a:rPr lang="en-US" sz="1900" kern="1200" dirty="0" smtClean="0"/>
            <a:t>Blind </a:t>
          </a:r>
          <a:r>
            <a:rPr lang="en-US" sz="1900" kern="1200" dirty="0" err="1" smtClean="0"/>
            <a:t>QoS</a:t>
          </a:r>
          <a:r>
            <a:rPr lang="ru-RU" sz="1900" kern="1200" dirty="0" smtClean="0"/>
            <a:t>)</a:t>
          </a:r>
          <a:endParaRPr lang="ru-RU" sz="1900" kern="1200" dirty="0"/>
        </a:p>
      </dsp:txBody>
      <dsp:txXfrm>
        <a:off x="0" y="334402"/>
        <a:ext cx="11010305" cy="1107225"/>
      </dsp:txXfrm>
    </dsp:sp>
    <dsp:sp modelId="{F7987892-693D-4D4F-B4B0-406E0CF7293F}">
      <dsp:nvSpPr>
        <dsp:cNvPr id="0" name=""/>
        <dsp:cNvSpPr/>
      </dsp:nvSpPr>
      <dsp:spPr>
        <a:xfrm>
          <a:off x="550515" y="53962"/>
          <a:ext cx="7707213" cy="5608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1314" tIns="0" rIns="291314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Возможность сквозной комплексной оценки</a:t>
          </a:r>
          <a:endParaRPr lang="ru-RU" sz="1900" kern="1200" dirty="0"/>
        </a:p>
      </dsp:txBody>
      <dsp:txXfrm>
        <a:off x="577895" y="81342"/>
        <a:ext cx="7652453" cy="506120"/>
      </dsp:txXfrm>
    </dsp:sp>
    <dsp:sp modelId="{B22F2EC1-6DCE-4B87-89FB-70D292CD9AC8}">
      <dsp:nvSpPr>
        <dsp:cNvPr id="0" name=""/>
        <dsp:cNvSpPr/>
      </dsp:nvSpPr>
      <dsp:spPr>
        <a:xfrm>
          <a:off x="0" y="1824667"/>
          <a:ext cx="11010305" cy="143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4522" tIns="395732" rIns="854522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Хранение информации о сбоях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Запись «некачественных» отрывков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Анализ с привлечением оператора</a:t>
          </a:r>
        </a:p>
      </dsp:txBody>
      <dsp:txXfrm>
        <a:off x="0" y="1824667"/>
        <a:ext cx="11010305" cy="1436400"/>
      </dsp:txXfrm>
    </dsp:sp>
    <dsp:sp modelId="{BDC30B08-4290-428D-A95D-5B81F2AE20F1}">
      <dsp:nvSpPr>
        <dsp:cNvPr id="0" name=""/>
        <dsp:cNvSpPr/>
      </dsp:nvSpPr>
      <dsp:spPr>
        <a:xfrm>
          <a:off x="550515" y="1544227"/>
          <a:ext cx="7707213" cy="5608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1314" tIns="0" rIns="291314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Регистрация проблем</a:t>
          </a:r>
        </a:p>
      </dsp:txBody>
      <dsp:txXfrm>
        <a:off x="577895" y="1571607"/>
        <a:ext cx="7652453" cy="506120"/>
      </dsp:txXfrm>
    </dsp:sp>
    <dsp:sp modelId="{22FC10C8-7D70-4EA6-81C6-9E28FFF5E207}">
      <dsp:nvSpPr>
        <dsp:cNvPr id="0" name=""/>
        <dsp:cNvSpPr/>
      </dsp:nvSpPr>
      <dsp:spPr>
        <a:xfrm>
          <a:off x="0" y="3644107"/>
          <a:ext cx="11010305" cy="11072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4522" tIns="395732" rIns="854522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Возможность развертывания сети зондов с разными функциями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Вовлечение пользователей в процесс мониторинга качества</a:t>
          </a:r>
          <a:endParaRPr lang="ru-RU" sz="1900" kern="1200" dirty="0"/>
        </a:p>
      </dsp:txBody>
      <dsp:txXfrm>
        <a:off x="0" y="3644107"/>
        <a:ext cx="11010305" cy="1107225"/>
      </dsp:txXfrm>
    </dsp:sp>
    <dsp:sp modelId="{CE0544B8-2D40-41E4-90B7-A0E5592B5D2D}">
      <dsp:nvSpPr>
        <dsp:cNvPr id="0" name=""/>
        <dsp:cNvSpPr/>
      </dsp:nvSpPr>
      <dsp:spPr>
        <a:xfrm>
          <a:off x="550515" y="3363667"/>
          <a:ext cx="7707213" cy="5608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1314" tIns="0" rIns="291314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Полнота охвата территории вещания</a:t>
          </a:r>
          <a:endParaRPr lang="ru-RU" sz="1900" kern="1200" dirty="0"/>
        </a:p>
      </dsp:txBody>
      <dsp:txXfrm>
        <a:off x="577895" y="3391047"/>
        <a:ext cx="7652453" cy="506120"/>
      </dsp:txXfrm>
    </dsp:sp>
    <dsp:sp modelId="{087DD567-9789-476D-A725-1FF03A71DEB8}">
      <dsp:nvSpPr>
        <dsp:cNvPr id="0" name=""/>
        <dsp:cNvSpPr/>
      </dsp:nvSpPr>
      <dsp:spPr>
        <a:xfrm>
          <a:off x="0" y="5134372"/>
          <a:ext cx="11010305" cy="143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4522" tIns="395732" rIns="854522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Мониторинг и уведомление о деградации качества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Анализ первопричин возникновения проблем (</a:t>
          </a:r>
          <a:r>
            <a:rPr lang="en-US" sz="1900" kern="1200" dirty="0" smtClean="0"/>
            <a:t>RCA)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Интеграция в комплекс </a:t>
          </a:r>
          <a:r>
            <a:rPr lang="en-US" sz="1900" kern="1200" dirty="0" smtClean="0"/>
            <a:t>OSS </a:t>
          </a:r>
          <a:r>
            <a:rPr lang="ru-RU" sz="1900" kern="1200" dirty="0" smtClean="0"/>
            <a:t>систем оператора</a:t>
          </a:r>
          <a:endParaRPr lang="ru-RU" sz="1900" kern="1200" dirty="0"/>
        </a:p>
      </dsp:txBody>
      <dsp:txXfrm>
        <a:off x="0" y="5134372"/>
        <a:ext cx="11010305" cy="1436400"/>
      </dsp:txXfrm>
    </dsp:sp>
    <dsp:sp modelId="{74008DA1-FC17-4CB8-B10D-9BEEB652A784}">
      <dsp:nvSpPr>
        <dsp:cNvPr id="0" name=""/>
        <dsp:cNvSpPr/>
      </dsp:nvSpPr>
      <dsp:spPr>
        <a:xfrm>
          <a:off x="550515" y="4853932"/>
          <a:ext cx="7707213" cy="5608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1314" tIns="0" rIns="291314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Развитые механизмы поддержки принятия решений</a:t>
          </a:r>
          <a:endParaRPr lang="ru-RU" sz="1900" kern="1200" dirty="0"/>
        </a:p>
      </dsp:txBody>
      <dsp:txXfrm>
        <a:off x="577895" y="4881312"/>
        <a:ext cx="7652453" cy="50612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6288F7-C832-4A9D-BE4A-59051E53D588}">
      <dsp:nvSpPr>
        <dsp:cNvPr id="0" name=""/>
        <dsp:cNvSpPr/>
      </dsp:nvSpPr>
      <dsp:spPr>
        <a:xfrm>
          <a:off x="0" y="429484"/>
          <a:ext cx="9937104" cy="60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D371F8-BC27-4C18-A871-7B982769F114}">
      <dsp:nvSpPr>
        <dsp:cNvPr id="0" name=""/>
        <dsp:cNvSpPr/>
      </dsp:nvSpPr>
      <dsp:spPr>
        <a:xfrm>
          <a:off x="496855" y="75244"/>
          <a:ext cx="8794714" cy="7084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2919" tIns="0" rIns="262919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smtClean="0"/>
            <a:t>Мониторинг наличия изображения и звука</a:t>
          </a:r>
          <a:endParaRPr lang="en-US" sz="2400" b="0" kern="1200"/>
        </a:p>
      </dsp:txBody>
      <dsp:txXfrm>
        <a:off x="531440" y="109829"/>
        <a:ext cx="8725544" cy="639310"/>
      </dsp:txXfrm>
    </dsp:sp>
    <dsp:sp modelId="{98F22533-B48A-41DD-B04A-8ED59586EE87}">
      <dsp:nvSpPr>
        <dsp:cNvPr id="0" name=""/>
        <dsp:cNvSpPr/>
      </dsp:nvSpPr>
      <dsp:spPr>
        <a:xfrm>
          <a:off x="0" y="1518124"/>
          <a:ext cx="9937104" cy="60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F12A04-0D71-4229-8173-25BACE2C0C69}">
      <dsp:nvSpPr>
        <dsp:cNvPr id="0" name=""/>
        <dsp:cNvSpPr/>
      </dsp:nvSpPr>
      <dsp:spPr>
        <a:xfrm>
          <a:off x="496855" y="1163884"/>
          <a:ext cx="8794714" cy="7084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2919" tIns="0" rIns="262919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smtClean="0"/>
            <a:t>Мониторинг качества изображения и звука</a:t>
          </a:r>
          <a:endParaRPr lang="en-US" sz="2400" b="0" kern="1200"/>
        </a:p>
      </dsp:txBody>
      <dsp:txXfrm>
        <a:off x="531440" y="1198469"/>
        <a:ext cx="8725544" cy="639310"/>
      </dsp:txXfrm>
    </dsp:sp>
    <dsp:sp modelId="{C3663FAB-A3AF-43AE-9AE2-26790695AD05}">
      <dsp:nvSpPr>
        <dsp:cNvPr id="0" name=""/>
        <dsp:cNvSpPr/>
      </dsp:nvSpPr>
      <dsp:spPr>
        <a:xfrm>
          <a:off x="0" y="2606764"/>
          <a:ext cx="9937104" cy="60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488737-A7FC-443E-82D2-0C574A6A5638}">
      <dsp:nvSpPr>
        <dsp:cNvPr id="0" name=""/>
        <dsp:cNvSpPr/>
      </dsp:nvSpPr>
      <dsp:spPr>
        <a:xfrm>
          <a:off x="496855" y="2252524"/>
          <a:ext cx="8794714" cy="7084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2919" tIns="0" rIns="262919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smtClean="0"/>
            <a:t>Фиксация помех, шумов и т.п.</a:t>
          </a:r>
          <a:endParaRPr lang="ru-RU" sz="2400" b="0" kern="1200"/>
        </a:p>
      </dsp:txBody>
      <dsp:txXfrm>
        <a:off x="531440" y="2287109"/>
        <a:ext cx="8725544" cy="639310"/>
      </dsp:txXfrm>
    </dsp:sp>
    <dsp:sp modelId="{749F870B-812B-4974-A294-AA14133B891E}">
      <dsp:nvSpPr>
        <dsp:cNvPr id="0" name=""/>
        <dsp:cNvSpPr/>
      </dsp:nvSpPr>
      <dsp:spPr>
        <a:xfrm>
          <a:off x="0" y="3695404"/>
          <a:ext cx="9937104" cy="60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C8E975-1AAB-4402-BBA7-F62A09ABEEC6}">
      <dsp:nvSpPr>
        <dsp:cNvPr id="0" name=""/>
        <dsp:cNvSpPr/>
      </dsp:nvSpPr>
      <dsp:spPr>
        <a:xfrm>
          <a:off x="496855" y="3341164"/>
          <a:ext cx="8794714" cy="7084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2919" tIns="0" rIns="262919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smtClean="0"/>
            <a:t>Визуальный контроль вещания нескольких каналов через единый интерфейс</a:t>
          </a:r>
          <a:endParaRPr lang="en-US" sz="2400" b="0" kern="1200"/>
        </a:p>
      </dsp:txBody>
      <dsp:txXfrm>
        <a:off x="531440" y="3375749"/>
        <a:ext cx="8725544" cy="639310"/>
      </dsp:txXfrm>
    </dsp:sp>
    <dsp:sp modelId="{372E6A4B-ED7F-4980-A3CC-1C21EF0F3C41}">
      <dsp:nvSpPr>
        <dsp:cNvPr id="0" name=""/>
        <dsp:cNvSpPr/>
      </dsp:nvSpPr>
      <dsp:spPr>
        <a:xfrm>
          <a:off x="0" y="4784043"/>
          <a:ext cx="9937104" cy="60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C38CBB-0D4F-4452-B73E-E4F5BA2E8F17}">
      <dsp:nvSpPr>
        <dsp:cNvPr id="0" name=""/>
        <dsp:cNvSpPr/>
      </dsp:nvSpPr>
      <dsp:spPr>
        <a:xfrm>
          <a:off x="496855" y="4429803"/>
          <a:ext cx="8819130" cy="7084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2919" tIns="0" rIns="262919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Автоматизированное обнаружение начала и конца рекламных блоков по рекламным заставкам телеканалов</a:t>
          </a:r>
          <a:endParaRPr lang="en-US" sz="2400" b="0" kern="1200"/>
        </a:p>
      </dsp:txBody>
      <dsp:txXfrm>
        <a:off x="531440" y="4464388"/>
        <a:ext cx="8749960" cy="639310"/>
      </dsp:txXfrm>
    </dsp:sp>
    <dsp:sp modelId="{E9F9F0F8-3E5C-4E06-9C36-F96EE7695D11}">
      <dsp:nvSpPr>
        <dsp:cNvPr id="0" name=""/>
        <dsp:cNvSpPr/>
      </dsp:nvSpPr>
      <dsp:spPr>
        <a:xfrm>
          <a:off x="0" y="5872683"/>
          <a:ext cx="9937104" cy="60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9D2EFE-16A1-4681-9003-9122F1E09826}">
      <dsp:nvSpPr>
        <dsp:cNvPr id="0" name=""/>
        <dsp:cNvSpPr/>
      </dsp:nvSpPr>
      <dsp:spPr>
        <a:xfrm>
          <a:off x="496855" y="5518443"/>
          <a:ext cx="8794714" cy="7084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2919" tIns="0" rIns="262919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smtClean="0"/>
            <a:t>Запись некачественных или дефектных видеофрагментов при интеграции с системой контрольной записи </a:t>
          </a:r>
          <a:r>
            <a:rPr lang="en-US" sz="2400" b="0" kern="1200" smtClean="0"/>
            <a:t>TRecS</a:t>
          </a:r>
          <a:endParaRPr lang="ru-RU" sz="2400" b="0" kern="1200"/>
        </a:p>
      </dsp:txBody>
      <dsp:txXfrm>
        <a:off x="531440" y="5553028"/>
        <a:ext cx="8725544" cy="639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#5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866CCECF-DBAA-4FE3-9177-1AC5FE99CFC1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4538"/>
            <a:ext cx="52609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3" rIns="91426" bIns="4571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3" y="4716464"/>
            <a:ext cx="5438775" cy="4467225"/>
          </a:xfrm>
          <a:prstGeom prst="rect">
            <a:avLst/>
          </a:prstGeom>
        </p:spPr>
        <p:txBody>
          <a:bodyPr vert="horz" lIns="91426" tIns="45713" rIns="91426" bIns="4571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24EAFAE9-CDBF-4D95-B90C-AFD850808D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198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4151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70754" algn="l" defTabSz="114151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41510" algn="l" defTabSz="114151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712265" algn="l" defTabSz="114151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283019" algn="l" defTabSz="114151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853774" algn="l" defTabSz="114151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4529" algn="l" defTabSz="114151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3995285" algn="l" defTabSz="114151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66040" algn="l" defTabSz="114151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68350" y="744538"/>
            <a:ext cx="52609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AFAE9-CDBF-4D95-B90C-AFD850808DA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694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mtClean="0"/>
              <a:t>Заменить </a:t>
            </a:r>
            <a:r>
              <a:rPr lang="ru-RU" dirty="0" smtClean="0"/>
              <a:t>на структурную схему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AFAE9-CDBF-4D95-B90C-AFD850808DAC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77610" y="2572293"/>
            <a:ext cx="9946244" cy="17749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55220" y="4692227"/>
            <a:ext cx="8191024" cy="211610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0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41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12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83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54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25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96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67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EAA78-A78C-45E4-88EC-4F28CCFB54FE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9ED9-A103-4EF9-BFFE-0463BA77E1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781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EAA78-A78C-45E4-88EC-4F28CCFB54FE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9ED9-A103-4EF9-BFFE-0463BA77E1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820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856359" y="400605"/>
            <a:ext cx="3368234" cy="85295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49627" y="400605"/>
            <a:ext cx="9911707" cy="85295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EAA78-A78C-45E4-88EC-4F28CCFB54FE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9ED9-A103-4EF9-BFFE-0463BA77E1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51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EAA78-A78C-45E4-88EC-4F28CCFB54FE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9ED9-A103-4EF9-BFFE-0463BA77E1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81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4335" y="5320926"/>
            <a:ext cx="9946244" cy="1644579"/>
          </a:xfrm>
        </p:spPr>
        <p:txBody>
          <a:bodyPr anchor="t"/>
          <a:lstStyle>
            <a:lvl1pPr algn="l">
              <a:defRPr sz="5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24335" y="3509589"/>
            <a:ext cx="9946244" cy="1811337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088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417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1264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8352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85441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42529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99617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56705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EAA78-A78C-45E4-88EC-4F28CCFB54FE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9ED9-A103-4EF9-BFFE-0463BA77E1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840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49627" y="2332699"/>
            <a:ext cx="6638955" cy="6597485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583607" y="2332699"/>
            <a:ext cx="6640986" cy="6597485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EAA78-A78C-45E4-88EC-4F28CCFB54FE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9ED9-A103-4EF9-BFFE-0463BA77E1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727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073" y="331601"/>
            <a:ext cx="10531317" cy="138006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5073" y="1853507"/>
            <a:ext cx="5170178" cy="772453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0883" indent="0">
              <a:buNone/>
              <a:defRPr sz="2500" b="1"/>
            </a:lvl2pPr>
            <a:lvl3pPr marL="1141764" indent="0">
              <a:buNone/>
              <a:defRPr sz="2200" b="1"/>
            </a:lvl3pPr>
            <a:lvl4pPr marL="1712647" indent="0">
              <a:buNone/>
              <a:defRPr sz="2000" b="1"/>
            </a:lvl4pPr>
            <a:lvl5pPr marL="2283529" indent="0">
              <a:buNone/>
              <a:defRPr sz="2000" b="1"/>
            </a:lvl5pPr>
            <a:lvl6pPr marL="2854411" indent="0">
              <a:buNone/>
              <a:defRPr sz="2000" b="1"/>
            </a:lvl6pPr>
            <a:lvl7pPr marL="3425294" indent="0">
              <a:buNone/>
              <a:defRPr sz="2000" b="1"/>
            </a:lvl7pPr>
            <a:lvl8pPr marL="3996175" indent="0">
              <a:buNone/>
              <a:defRPr sz="2000" b="1"/>
            </a:lvl8pPr>
            <a:lvl9pPr marL="4567058" indent="0">
              <a:buNone/>
              <a:defRPr sz="2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5073" y="2625960"/>
            <a:ext cx="5170178" cy="47708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944183" y="1853507"/>
            <a:ext cx="5172209" cy="772453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0883" indent="0">
              <a:buNone/>
              <a:defRPr sz="2500" b="1"/>
            </a:lvl2pPr>
            <a:lvl3pPr marL="1141764" indent="0">
              <a:buNone/>
              <a:defRPr sz="2200" b="1"/>
            </a:lvl3pPr>
            <a:lvl4pPr marL="1712647" indent="0">
              <a:buNone/>
              <a:defRPr sz="2000" b="1"/>
            </a:lvl4pPr>
            <a:lvl5pPr marL="2283529" indent="0">
              <a:buNone/>
              <a:defRPr sz="2000" b="1"/>
            </a:lvl5pPr>
            <a:lvl6pPr marL="2854411" indent="0">
              <a:buNone/>
              <a:defRPr sz="2000" b="1"/>
            </a:lvl6pPr>
            <a:lvl7pPr marL="3425294" indent="0">
              <a:buNone/>
              <a:defRPr sz="2000" b="1"/>
            </a:lvl7pPr>
            <a:lvl8pPr marL="3996175" indent="0">
              <a:buNone/>
              <a:defRPr sz="2000" b="1"/>
            </a:lvl8pPr>
            <a:lvl9pPr marL="4567058" indent="0">
              <a:buNone/>
              <a:defRPr sz="2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944183" y="2625960"/>
            <a:ext cx="5172209" cy="47708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EAA78-A78C-45E4-88EC-4F28CCFB54FE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9ED9-A103-4EF9-BFFE-0463BA77E1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518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EAA78-A78C-45E4-88EC-4F28CCFB54FE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9ED9-A103-4EF9-BFFE-0463BA77E1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277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EAA78-A78C-45E4-88EC-4F28CCFB54FE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9ED9-A103-4EF9-BFFE-0463BA77E1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646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075" y="329682"/>
            <a:ext cx="3849701" cy="1403068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4947" y="329683"/>
            <a:ext cx="6541443" cy="7067092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85075" y="1732751"/>
            <a:ext cx="3849701" cy="5664024"/>
          </a:xfrm>
        </p:spPr>
        <p:txBody>
          <a:bodyPr/>
          <a:lstStyle>
            <a:lvl1pPr marL="0" indent="0">
              <a:buNone/>
              <a:defRPr sz="1700"/>
            </a:lvl1pPr>
            <a:lvl2pPr marL="570883" indent="0">
              <a:buNone/>
              <a:defRPr sz="1500"/>
            </a:lvl2pPr>
            <a:lvl3pPr marL="1141764" indent="0">
              <a:buNone/>
              <a:defRPr sz="1200"/>
            </a:lvl3pPr>
            <a:lvl4pPr marL="1712647" indent="0">
              <a:buNone/>
              <a:defRPr sz="1100"/>
            </a:lvl4pPr>
            <a:lvl5pPr marL="2283529" indent="0">
              <a:buNone/>
              <a:defRPr sz="1100"/>
            </a:lvl5pPr>
            <a:lvl6pPr marL="2854411" indent="0">
              <a:buNone/>
              <a:defRPr sz="1100"/>
            </a:lvl6pPr>
            <a:lvl7pPr marL="3425294" indent="0">
              <a:buNone/>
              <a:defRPr sz="1100"/>
            </a:lvl7pPr>
            <a:lvl8pPr marL="3996175" indent="0">
              <a:buNone/>
              <a:defRPr sz="1100"/>
            </a:lvl8pPr>
            <a:lvl9pPr marL="456705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EAA78-A78C-45E4-88EC-4F28CCFB54FE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9ED9-A103-4EF9-BFFE-0463BA77E1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25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93569" y="5796280"/>
            <a:ext cx="7020878" cy="684284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93569" y="739869"/>
            <a:ext cx="7020878" cy="4968240"/>
          </a:xfrm>
        </p:spPr>
        <p:txBody>
          <a:bodyPr/>
          <a:lstStyle>
            <a:lvl1pPr marL="0" indent="0">
              <a:buNone/>
              <a:defRPr sz="4000"/>
            </a:lvl1pPr>
            <a:lvl2pPr marL="570883" indent="0">
              <a:buNone/>
              <a:defRPr sz="3500"/>
            </a:lvl2pPr>
            <a:lvl3pPr marL="1141764" indent="0">
              <a:buNone/>
              <a:defRPr sz="3000"/>
            </a:lvl3pPr>
            <a:lvl4pPr marL="1712647" indent="0">
              <a:buNone/>
              <a:defRPr sz="2500"/>
            </a:lvl4pPr>
            <a:lvl5pPr marL="2283529" indent="0">
              <a:buNone/>
              <a:defRPr sz="2500"/>
            </a:lvl5pPr>
            <a:lvl6pPr marL="2854411" indent="0">
              <a:buNone/>
              <a:defRPr sz="2500"/>
            </a:lvl6pPr>
            <a:lvl7pPr marL="3425294" indent="0">
              <a:buNone/>
              <a:defRPr sz="2500"/>
            </a:lvl7pPr>
            <a:lvl8pPr marL="3996175" indent="0">
              <a:buNone/>
              <a:defRPr sz="2500"/>
            </a:lvl8pPr>
            <a:lvl9pPr marL="4567058" indent="0">
              <a:buNone/>
              <a:defRPr sz="2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93569" y="6480564"/>
            <a:ext cx="7020878" cy="971796"/>
          </a:xfrm>
        </p:spPr>
        <p:txBody>
          <a:bodyPr/>
          <a:lstStyle>
            <a:lvl1pPr marL="0" indent="0">
              <a:buNone/>
              <a:defRPr sz="1700"/>
            </a:lvl1pPr>
            <a:lvl2pPr marL="570883" indent="0">
              <a:buNone/>
              <a:defRPr sz="1500"/>
            </a:lvl2pPr>
            <a:lvl3pPr marL="1141764" indent="0">
              <a:buNone/>
              <a:defRPr sz="1200"/>
            </a:lvl3pPr>
            <a:lvl4pPr marL="1712647" indent="0">
              <a:buNone/>
              <a:defRPr sz="1100"/>
            </a:lvl4pPr>
            <a:lvl5pPr marL="2283529" indent="0">
              <a:buNone/>
              <a:defRPr sz="1100"/>
            </a:lvl5pPr>
            <a:lvl6pPr marL="2854411" indent="0">
              <a:buNone/>
              <a:defRPr sz="1100"/>
            </a:lvl6pPr>
            <a:lvl7pPr marL="3425294" indent="0">
              <a:buNone/>
              <a:defRPr sz="1100"/>
            </a:lvl7pPr>
            <a:lvl8pPr marL="3996175" indent="0">
              <a:buNone/>
              <a:defRPr sz="1100"/>
            </a:lvl8pPr>
            <a:lvl9pPr marL="456705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EAA78-A78C-45E4-88EC-4F28CCFB54FE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9ED9-A103-4EF9-BFFE-0463BA77E1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220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073" y="331601"/>
            <a:ext cx="10531317" cy="1380067"/>
          </a:xfrm>
          <a:prstGeom prst="rect">
            <a:avLst/>
          </a:prstGeom>
        </p:spPr>
        <p:txBody>
          <a:bodyPr vert="horz" lIns="114176" tIns="57088" rIns="114176" bIns="5708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5073" y="1932095"/>
            <a:ext cx="10531317" cy="5464681"/>
          </a:xfrm>
          <a:prstGeom prst="rect">
            <a:avLst/>
          </a:prstGeom>
        </p:spPr>
        <p:txBody>
          <a:bodyPr vert="horz" lIns="114176" tIns="57088" rIns="114176" bIns="5708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85073" y="7674706"/>
            <a:ext cx="2730341" cy="440855"/>
          </a:xfrm>
          <a:prstGeom prst="rect">
            <a:avLst/>
          </a:prstGeom>
        </p:spPr>
        <p:txBody>
          <a:bodyPr vert="horz" lIns="114176" tIns="57088" rIns="114176" bIns="57088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EAA78-A78C-45E4-88EC-4F28CCFB54FE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98000" y="7674706"/>
            <a:ext cx="3705463" cy="440855"/>
          </a:xfrm>
          <a:prstGeom prst="rect">
            <a:avLst/>
          </a:prstGeom>
        </p:spPr>
        <p:txBody>
          <a:bodyPr vert="horz" lIns="114176" tIns="57088" rIns="114176" bIns="57088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86050" y="7674706"/>
            <a:ext cx="2730341" cy="440855"/>
          </a:xfrm>
          <a:prstGeom prst="rect">
            <a:avLst/>
          </a:prstGeom>
        </p:spPr>
        <p:txBody>
          <a:bodyPr vert="horz" lIns="114176" tIns="57088" rIns="114176" bIns="57088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B9ED9-A103-4EF9-BFFE-0463BA77E1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375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141764" rtl="0" eaLnBrk="1" latinLnBrk="0" hangingPunct="1"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8162" indent="-428162" algn="l" defTabSz="1141764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684" indent="-356801" algn="l" defTabSz="1141764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205" indent="-285442" algn="l" defTabSz="1141764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089" indent="-285442" algn="l" defTabSz="1141764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8969" indent="-285442" algn="l" defTabSz="1141764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39852" indent="-285442" algn="l" defTabSz="1141764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10734" indent="-285442" algn="l" defTabSz="1141764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281616" indent="-285442" algn="l" defTabSz="1141764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52499" indent="-285442" algn="l" defTabSz="1141764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4176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0883" algn="l" defTabSz="114176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64" algn="l" defTabSz="114176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2647" algn="l" defTabSz="114176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3529" algn="l" defTabSz="114176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4411" algn="l" defTabSz="114176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5294" algn="l" defTabSz="114176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96175" algn="l" defTabSz="114176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67058" algn="l" defTabSz="114176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microsoft.com/office/2007/relationships/diagramDrawing" Target="../diagrams/drawing6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5.xml"/><Relationship Id="rId12" Type="http://schemas.openxmlformats.org/officeDocument/2006/relationships/diagramColors" Target="../diagrams/colors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11" Type="http://schemas.openxmlformats.org/officeDocument/2006/relationships/diagramQuickStyle" Target="../diagrams/quickStyle6.xml"/><Relationship Id="rId5" Type="http://schemas.openxmlformats.org/officeDocument/2006/relationships/diagramLayout" Target="../diagrams/layout5.xml"/><Relationship Id="rId10" Type="http://schemas.openxmlformats.org/officeDocument/2006/relationships/diagramLayout" Target="../diagrams/layout6.xml"/><Relationship Id="rId4" Type="http://schemas.openxmlformats.org/officeDocument/2006/relationships/diagramData" Target="../diagrams/data5.xml"/><Relationship Id="rId9" Type="http://schemas.openxmlformats.org/officeDocument/2006/relationships/diagramData" Target="../diagrams/data6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7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6.jpeg"/><Relationship Id="rId9" Type="http://schemas.microsoft.com/office/2007/relationships/diagramDrawing" Target="../diagrams/drawing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9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4" Type="http://schemas.openxmlformats.org/officeDocument/2006/relationships/image" Target="../media/image6.jpeg"/><Relationship Id="rId9" Type="http://schemas.microsoft.com/office/2007/relationships/diagramDrawing" Target="../diagrams/drawing9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0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Relationship Id="rId9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6.jpeg"/><Relationship Id="rId9" Type="http://schemas.microsoft.com/office/2007/relationships/diagramDrawing" Target="../diagrams/drawin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Documents and Settings\yaremchuk.m\Мои документы\Яремчук М\документы\презентации\офоормление\шапка copy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530979"/>
            <a:ext cx="11701463" cy="75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yaremchuk.m\Мои документы\Яремчук М\документы\презентации\офоормление\Шаблон_шапка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701463" cy="262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258441" y="3564136"/>
            <a:ext cx="844301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Сквозной мониторинг качества телерадиовещания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0998" y="4140200"/>
            <a:ext cx="12043419" cy="313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93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yaremchuk.m\Мои документы\Яремчук М\документы\презентации\офоормление\шапка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11"/>
            <a:ext cx="11724387" cy="77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-1" y="-4511"/>
            <a:ext cx="11701463" cy="776293"/>
          </a:xfrm>
          <a:prstGeom prst="rect">
            <a:avLst/>
          </a:prstGeom>
        </p:spPr>
        <p:txBody>
          <a:bodyPr vert="horz" lIns="114151" tIns="57076" rIns="114151" bIns="57076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3852863" algn="l"/>
              </a:tabLst>
            </a:pP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Методология интегральной оценки качества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Рисунок 8" descr="Шаблон_волна_сайт и логотип copy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724604"/>
            <a:ext cx="11701464" cy="555795"/>
          </a:xfrm>
          <a:prstGeom prst="rect">
            <a:avLst/>
          </a:prstGeom>
        </p:spPr>
      </p:pic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2954068502"/>
              </p:ext>
            </p:extLst>
          </p:nvPr>
        </p:nvGraphicFramePr>
        <p:xfrm>
          <a:off x="1170211" y="5436344"/>
          <a:ext cx="13976905" cy="872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023292342"/>
              </p:ext>
            </p:extLst>
          </p:nvPr>
        </p:nvGraphicFramePr>
        <p:xfrm>
          <a:off x="810171" y="971848"/>
          <a:ext cx="9937104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61289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yaremchuk.m\Мои документы\Яремчук М\документы\презентации\офоормление\шапка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11"/>
            <a:ext cx="11724387" cy="77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одержимое 2"/>
          <p:cNvSpPr txBox="1">
            <a:spLocks/>
          </p:cNvSpPr>
          <p:nvPr/>
        </p:nvSpPr>
        <p:spPr>
          <a:xfrm>
            <a:off x="90091" y="-4511"/>
            <a:ext cx="11611372" cy="776293"/>
          </a:xfrm>
          <a:prstGeom prst="rect">
            <a:avLst/>
          </a:prstGeom>
        </p:spPr>
        <p:txBody>
          <a:bodyPr vert="horz" lIns="114151" tIns="57076" rIns="114151" bIns="57076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Мониторинг качества на различных участках сети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6" name="Рисунок 15" descr="Шаблон_волна_сайт и логотип copy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724604"/>
            <a:ext cx="11701464" cy="555795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98057065"/>
              </p:ext>
            </p:extLst>
          </p:nvPr>
        </p:nvGraphicFramePr>
        <p:xfrm>
          <a:off x="450131" y="1403896"/>
          <a:ext cx="5904656" cy="61766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814912"/>
              </p:ext>
            </p:extLst>
          </p:nvPr>
        </p:nvGraphicFramePr>
        <p:xfrm>
          <a:off x="6642820" y="899840"/>
          <a:ext cx="4896543" cy="6408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2181"/>
                <a:gridCol w="1632181"/>
                <a:gridCol w="1632181"/>
              </a:tblGrid>
              <a:tr h="91553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QoE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(blind </a:t>
                      </a:r>
                      <a:r>
                        <a:rPr lang="en-US" dirty="0" err="1" smtClean="0"/>
                        <a:t>QoS</a:t>
                      </a:r>
                      <a:r>
                        <a:rPr lang="en-US" dirty="0" smtClean="0"/>
                        <a:t>)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QoS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pPr algn="ctr"/>
                      <a:r>
                        <a:rPr lang="en-US" baseline="0" dirty="0" smtClean="0"/>
                        <a:t>TS layer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QoS</a:t>
                      </a:r>
                      <a:r>
                        <a:rPr lang="en-US" dirty="0" smtClean="0"/>
                        <a:t> </a:t>
                      </a:r>
                    </a:p>
                    <a:p>
                      <a:pPr algn="ctr"/>
                      <a:r>
                        <a:rPr lang="en-US" dirty="0" smtClean="0"/>
                        <a:t>Signal</a:t>
                      </a:r>
                      <a:r>
                        <a:rPr lang="en-US" baseline="0" dirty="0" smtClean="0"/>
                        <a:t> layer</a:t>
                      </a:r>
                      <a:endParaRPr lang="ru-RU" dirty="0"/>
                    </a:p>
                  </a:txBody>
                  <a:tcPr anchor="ctr"/>
                </a:tc>
              </a:tr>
              <a:tr h="91553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</a:tr>
              <a:tr h="915530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</a:tr>
              <a:tr h="915530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</a:tr>
              <a:tr h="915530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</a:tr>
              <a:tr h="91553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</a:tr>
              <a:tr h="915530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Овал 10"/>
          <p:cNvSpPr/>
          <p:nvPr/>
        </p:nvSpPr>
        <p:spPr>
          <a:xfrm>
            <a:off x="7146874" y="1979959"/>
            <a:ext cx="648073" cy="648073"/>
          </a:xfrm>
          <a:prstGeom prst="ellipse">
            <a:avLst/>
          </a:prstGeom>
          <a:blipFill rotWithShape="0"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Овал 12"/>
          <p:cNvSpPr/>
          <p:nvPr/>
        </p:nvSpPr>
        <p:spPr>
          <a:xfrm>
            <a:off x="10387235" y="1979958"/>
            <a:ext cx="648073" cy="648073"/>
          </a:xfrm>
          <a:prstGeom prst="ellipse">
            <a:avLst/>
          </a:prstGeom>
          <a:blipFill rotWithShape="0"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Овал 13"/>
          <p:cNvSpPr/>
          <p:nvPr/>
        </p:nvSpPr>
        <p:spPr>
          <a:xfrm>
            <a:off x="8731051" y="2916063"/>
            <a:ext cx="648073" cy="648073"/>
          </a:xfrm>
          <a:prstGeom prst="ellipse">
            <a:avLst/>
          </a:prstGeom>
          <a:blipFill rotWithShape="0"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Овал 14"/>
          <p:cNvSpPr/>
          <p:nvPr/>
        </p:nvSpPr>
        <p:spPr>
          <a:xfrm>
            <a:off x="7146873" y="3780161"/>
            <a:ext cx="648073" cy="648073"/>
          </a:xfrm>
          <a:prstGeom prst="ellipse">
            <a:avLst/>
          </a:prstGeom>
          <a:blipFill rotWithShape="0"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Овал 17"/>
          <p:cNvSpPr/>
          <p:nvPr/>
        </p:nvSpPr>
        <p:spPr>
          <a:xfrm>
            <a:off x="8731051" y="3780160"/>
            <a:ext cx="648073" cy="648073"/>
          </a:xfrm>
          <a:prstGeom prst="ellipse">
            <a:avLst/>
          </a:prstGeom>
          <a:blipFill rotWithShape="0"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Овал 18"/>
          <p:cNvSpPr/>
          <p:nvPr/>
        </p:nvSpPr>
        <p:spPr>
          <a:xfrm>
            <a:off x="8731051" y="4716263"/>
            <a:ext cx="648073" cy="648073"/>
          </a:xfrm>
          <a:prstGeom prst="ellipse">
            <a:avLst/>
          </a:prstGeom>
          <a:blipFill rotWithShape="0"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Овал 19"/>
          <p:cNvSpPr/>
          <p:nvPr/>
        </p:nvSpPr>
        <p:spPr>
          <a:xfrm>
            <a:off x="8731050" y="5652368"/>
            <a:ext cx="648073" cy="648073"/>
          </a:xfrm>
          <a:prstGeom prst="ellipse">
            <a:avLst/>
          </a:prstGeom>
          <a:blipFill rotWithShape="0"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Овал 20"/>
          <p:cNvSpPr/>
          <p:nvPr/>
        </p:nvSpPr>
        <p:spPr>
          <a:xfrm>
            <a:off x="10387235" y="5652368"/>
            <a:ext cx="648073" cy="648073"/>
          </a:xfrm>
          <a:prstGeom prst="ellipse">
            <a:avLst/>
          </a:prstGeom>
          <a:blipFill rotWithShape="0"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Овал 21"/>
          <p:cNvSpPr/>
          <p:nvPr/>
        </p:nvSpPr>
        <p:spPr>
          <a:xfrm>
            <a:off x="7146872" y="6588472"/>
            <a:ext cx="648073" cy="648073"/>
          </a:xfrm>
          <a:prstGeom prst="ellipse">
            <a:avLst/>
          </a:prstGeom>
          <a:blipFill rotWithShape="0"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83898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yaremchuk.m\Мои документы\Яремчук М\документы\презентации\офоормление\шапка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11"/>
            <a:ext cx="11724387" cy="77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457050" y="-4511"/>
            <a:ext cx="10787362" cy="776293"/>
          </a:xfrm>
          <a:prstGeom prst="rect">
            <a:avLst/>
          </a:prstGeom>
        </p:spPr>
        <p:txBody>
          <a:bodyPr vert="horz" lIns="114151" tIns="57076" rIns="114151" bIns="57076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Требования к системе мониторинга качества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Рисунок 8" descr="Шаблон_волна_сайт и логотип copy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7724604"/>
            <a:ext cx="11701464" cy="555795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716639110"/>
              </p:ext>
            </p:extLst>
          </p:nvPr>
        </p:nvGraphicFramePr>
        <p:xfrm>
          <a:off x="457050" y="971848"/>
          <a:ext cx="11010305" cy="6624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32708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yaremchuk.m\Мои документы\Яремчук М\документы\презентации\офоормление\шапка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11"/>
            <a:ext cx="11724387" cy="77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82179" y="2123976"/>
            <a:ext cx="184731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90091" y="-4511"/>
            <a:ext cx="11611372" cy="776293"/>
          </a:xfrm>
          <a:prstGeom prst="rect">
            <a:avLst/>
          </a:prstGeom>
        </p:spPr>
        <p:txBody>
          <a:bodyPr vert="horz" lIns="114151" tIns="57076" rIns="114151" bIns="57076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Разработка 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компании 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«ТЕКОМ»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23" y="2342329"/>
            <a:ext cx="5043041" cy="789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62080" y="1029921"/>
            <a:ext cx="11153035" cy="1454095"/>
          </a:xfrm>
          <a:prstGeom prst="rect">
            <a:avLst/>
          </a:prstGeom>
          <a:noFill/>
          <a:ln>
            <a:noFill/>
          </a:ln>
        </p:spPr>
        <p:txBody>
          <a:bodyPr wrap="square" lIns="114151" tIns="57076" rIns="114151" bIns="57076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</a:t>
            </a:r>
            <a:r>
              <a:rPr lang="ru-RU" sz="3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истема</a:t>
            </a: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мониторинга качества </a:t>
            </a:r>
          </a:p>
          <a:p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телекоммуникационных услуг</a:t>
            </a:r>
          </a:p>
          <a:p>
            <a:pPr algn="r"/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23" y="4356224"/>
            <a:ext cx="28803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23" y="5292328"/>
            <a:ext cx="28803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Рисунок 12" descr="Шаблон_волна_сайт и логотип copy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7724604"/>
            <a:ext cx="11701464" cy="555795"/>
          </a:xfrm>
          <a:prstGeom prst="rect">
            <a:avLst/>
          </a:prstGeom>
        </p:spPr>
      </p:pic>
      <p:pic>
        <p:nvPicPr>
          <p:cNvPr id="16" name="Рисунок 15" descr="мониторинг IRWIn Qo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02859" y="1043856"/>
            <a:ext cx="4212468" cy="28083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882179" y="4197980"/>
            <a:ext cx="753135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Контроль работоспособности оборудования </a:t>
            </a:r>
          </a:p>
          <a:p>
            <a:r>
              <a:rPr lang="ru-RU" dirty="0" smtClean="0"/>
              <a:t>и сетей </a:t>
            </a:r>
            <a:r>
              <a:rPr lang="en-US" dirty="0" smtClean="0"/>
              <a:t>IPTV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ru-RU" dirty="0" smtClean="0"/>
              <a:t>аналогового и цифрового телерадиовещания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82179" y="5206092"/>
            <a:ext cx="835292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Оперативное обнаружение </a:t>
            </a:r>
            <a:r>
              <a:rPr lang="ru-RU" smtClean="0"/>
              <a:t>и устранение технических </a:t>
            </a:r>
            <a:r>
              <a:rPr lang="ru-RU" dirty="0" smtClean="0"/>
              <a:t>проблем</a:t>
            </a:r>
            <a:endParaRPr lang="ru-RU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23" y="6012408"/>
            <a:ext cx="28803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82180" y="5926172"/>
            <a:ext cx="914923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Объективная и всесторонняя оценка качества предоставляемых услуг</a:t>
            </a:r>
            <a:endParaRPr lang="ru-RU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13" y="6804496"/>
            <a:ext cx="28803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82179" y="6718260"/>
            <a:ext cx="1011866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Многоуровневая система отчетности для различных подразделений компании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048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yaremchuk.m\Мои документы\Яремчук М\документы\презентации\офоормление\шапка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11"/>
            <a:ext cx="11724387" cy="77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82179" y="1259880"/>
            <a:ext cx="184731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90091" y="-4511"/>
            <a:ext cx="11611372" cy="776293"/>
          </a:xfrm>
          <a:prstGeom prst="rect">
            <a:avLst/>
          </a:prstGeom>
        </p:spPr>
        <p:txBody>
          <a:bodyPr vert="horz" lIns="114151" tIns="57076" rIns="114151" bIns="57076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Сферы применения в телерадиовещании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1" name="AutoShape 22"/>
          <p:cNvSpPr>
            <a:spLocks noChangeArrowheads="1"/>
          </p:cNvSpPr>
          <p:nvPr/>
        </p:nvSpPr>
        <p:spPr bwMode="gray">
          <a:xfrm>
            <a:off x="301203" y="1901961"/>
            <a:ext cx="4037360" cy="8094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3">
                  <a:lumMod val="75000"/>
                </a:schemeClr>
              </a:gs>
              <a:gs pos="100000">
                <a:srgbClr val="FFFFBD"/>
              </a:gs>
            </a:gsLst>
            <a:lin ang="0" scaled="1"/>
          </a:gradFill>
          <a:ln w="28575">
            <a:solidFill>
              <a:srgbClr val="FEFEFE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ru-RU" b="1" dirty="0" smtClean="0"/>
              <a:t>Телекомпании</a:t>
            </a:r>
            <a:endParaRPr lang="en-US" b="1" dirty="0"/>
          </a:p>
        </p:txBody>
      </p:sp>
      <p:sp>
        <p:nvSpPr>
          <p:cNvPr id="32" name="AutoShape 23"/>
          <p:cNvSpPr>
            <a:spLocks noChangeArrowheads="1"/>
          </p:cNvSpPr>
          <p:nvPr/>
        </p:nvSpPr>
        <p:spPr bwMode="gray">
          <a:xfrm>
            <a:off x="3906515" y="5068753"/>
            <a:ext cx="3960440" cy="864096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FFFFBD"/>
              </a:gs>
              <a:gs pos="100000">
                <a:schemeClr val="accent3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ru-RU" b="1" dirty="0" smtClean="0">
                <a:solidFill>
                  <a:schemeClr val="tx1"/>
                </a:solidFill>
              </a:rPr>
              <a:t>Потребители услуг, </a:t>
            </a:r>
          </a:p>
          <a:p>
            <a:pPr algn="ctr" eaLnBrk="0" hangingPunct="0"/>
            <a:r>
              <a:rPr lang="ru-RU" b="1" dirty="0" smtClean="0">
                <a:solidFill>
                  <a:schemeClr val="tx1"/>
                </a:solidFill>
              </a:rPr>
              <a:t>рекламодатели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35" name="WordArt 35"/>
          <p:cNvSpPr>
            <a:spLocks noChangeArrowheads="1" noChangeShapeType="1" noTextEdit="1"/>
          </p:cNvSpPr>
          <p:nvPr/>
        </p:nvSpPr>
        <p:spPr bwMode="gray">
          <a:xfrm>
            <a:off x="4266555" y="1619920"/>
            <a:ext cx="3312368" cy="288032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2589643"/>
              </a:avLst>
            </a:prstTxWarp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Мониторинг качества </a:t>
            </a:r>
            <a:endParaRPr lang="en-US" sz="20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телевещания</a:t>
            </a:r>
            <a:endParaRPr lang="en-US" sz="20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6" name="WordArt 35"/>
          <p:cNvSpPr>
            <a:spLocks noChangeArrowheads="1" noChangeShapeType="1" noTextEdit="1"/>
          </p:cNvSpPr>
          <p:nvPr/>
        </p:nvSpPr>
        <p:spPr bwMode="gray">
          <a:xfrm>
            <a:off x="4993035" y="1918787"/>
            <a:ext cx="3024336" cy="2664296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2589643"/>
              </a:avLst>
            </a:prstTxWarp>
          </a:bodyPr>
          <a:lstStyle/>
          <a:p>
            <a:pPr algn="ctr"/>
            <a:endParaRPr lang="en-US" sz="16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8" name="Рисунок 37" descr="Untitled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26595" y="1975682"/>
            <a:ext cx="2585566" cy="2662365"/>
          </a:xfrm>
          <a:prstGeom prst="rect">
            <a:avLst/>
          </a:prstGeom>
        </p:spPr>
      </p:pic>
      <p:sp>
        <p:nvSpPr>
          <p:cNvPr id="39" name="Text Box 20"/>
          <p:cNvSpPr txBox="1">
            <a:spLocks noChangeArrowheads="1"/>
          </p:cNvSpPr>
          <p:nvPr/>
        </p:nvSpPr>
        <p:spPr bwMode="gray">
          <a:xfrm>
            <a:off x="4587327" y="2628032"/>
            <a:ext cx="2697278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4400" b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IRWIn QoS</a:t>
            </a:r>
            <a:endParaRPr lang="en-US" sz="4400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0" name="AutoShape 22"/>
          <p:cNvSpPr>
            <a:spLocks noChangeArrowheads="1"/>
          </p:cNvSpPr>
          <p:nvPr/>
        </p:nvSpPr>
        <p:spPr bwMode="gray">
          <a:xfrm>
            <a:off x="7506915" y="1867009"/>
            <a:ext cx="4037360" cy="8094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BD"/>
              </a:gs>
              <a:gs pos="100000">
                <a:schemeClr val="accent3">
                  <a:lumMod val="75000"/>
                </a:schemeClr>
              </a:gs>
            </a:gsLst>
            <a:lin ang="0" scaled="1"/>
          </a:gradFill>
          <a:ln w="28575">
            <a:solidFill>
              <a:srgbClr val="FEFEFE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ru-RU" b="1" smtClean="0"/>
              <a:t>Контролирующие организации</a:t>
            </a:r>
            <a:endParaRPr lang="en-US" b="1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301203" y="2993296"/>
            <a:ext cx="4032448" cy="163121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получение</a:t>
            </a:r>
            <a:r>
              <a:rPr lang="ru-RU" sz="2000" dirty="0" smtClean="0"/>
              <a:t> объективной информации о реальном качестве трансляции, оперативное обнаружение и устранение технических проблем</a:t>
            </a: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7506915" y="2947129"/>
            <a:ext cx="3960440" cy="167738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автоматизация и упрощение процесса </a:t>
            </a:r>
            <a:r>
              <a:rPr lang="ru-RU" sz="2000" dirty="0" smtClean="0"/>
              <a:t>контроля соблюдения законодательства и норм телевещания</a:t>
            </a:r>
          </a:p>
          <a:p>
            <a:pPr algn="ctr"/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3978523" y="6148873"/>
            <a:ext cx="3888432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получение независимой оценки показателей качества трансляции</a:t>
            </a:r>
            <a:endParaRPr lang="ru-RU" dirty="0"/>
          </a:p>
        </p:txBody>
      </p:sp>
      <p:pic>
        <p:nvPicPr>
          <p:cNvPr id="16" name="Рисунок 15" descr="Шаблон_волна_сайт и логотип copy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7724604"/>
            <a:ext cx="11701464" cy="55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13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74" b="6029"/>
          <a:stretch/>
        </p:blipFill>
        <p:spPr bwMode="auto">
          <a:xfrm>
            <a:off x="10027195" y="6350632"/>
            <a:ext cx="1674268" cy="1966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 descr="C:\Documents and Settings\yaremchuk.m\Мои документы\Яремчук М\документы\презентации\офоормление\шапка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11"/>
            <a:ext cx="11724388" cy="77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одержимое 2"/>
          <p:cNvSpPr txBox="1">
            <a:spLocks/>
          </p:cNvSpPr>
          <p:nvPr/>
        </p:nvSpPr>
        <p:spPr>
          <a:xfrm>
            <a:off x="687540" y="-4511"/>
            <a:ext cx="10787362" cy="776293"/>
          </a:xfrm>
          <a:prstGeom prst="rect">
            <a:avLst/>
          </a:prstGeom>
        </p:spPr>
        <p:txBody>
          <a:bodyPr vert="horz" lIns="114151" tIns="57076" rIns="114151" bIns="57076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Возможности системы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Рисунок 7" descr="Шаблон_волна_сайт и логотип copy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7760869"/>
            <a:ext cx="11701464" cy="555795"/>
          </a:xfrm>
          <a:prstGeom prst="rect">
            <a:avLst/>
          </a:prstGeom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765842039"/>
              </p:ext>
            </p:extLst>
          </p:nvPr>
        </p:nvGraphicFramePr>
        <p:xfrm>
          <a:off x="810171" y="971848"/>
          <a:ext cx="9937104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75549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yaremchuk.m\Мои документы\Яремчук М\документы\презентации\офоормление\шапка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11"/>
            <a:ext cx="11724388" cy="77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-1" y="-4511"/>
            <a:ext cx="11701463" cy="776293"/>
          </a:xfrm>
          <a:prstGeom prst="rect">
            <a:avLst/>
          </a:prstGeom>
        </p:spPr>
        <p:txBody>
          <a:bodyPr vert="horz" lIns="114151" tIns="57076" rIns="114151" bIns="57076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Преимущества системы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Рисунок 5" descr="Шаблон_волна_сайт и логотип copy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760869"/>
            <a:ext cx="11701464" cy="555795"/>
          </a:xfrm>
          <a:prstGeom prst="rect">
            <a:avLst/>
          </a:prstGeom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465219591"/>
              </p:ext>
            </p:extLst>
          </p:nvPr>
        </p:nvGraphicFramePr>
        <p:xfrm>
          <a:off x="234107" y="899840"/>
          <a:ext cx="9793088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74"/>
          <a:stretch/>
        </p:blipFill>
        <p:spPr bwMode="auto">
          <a:xfrm>
            <a:off x="9739163" y="5148312"/>
            <a:ext cx="1962300" cy="2452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824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Documents and Settings\yaremchuk.m\Мои документы\Яремчук М\документы\презентации\офоормление\картинки1\Untitled-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3" r="6082" b="3361"/>
          <a:stretch/>
        </p:blipFill>
        <p:spPr bwMode="auto">
          <a:xfrm>
            <a:off x="-1" y="1395158"/>
            <a:ext cx="11701463" cy="688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84572" y="6804496"/>
            <a:ext cx="11347977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all" dirty="0" smtClean="0">
                <a:ln w="0"/>
                <a:solidFill>
                  <a:srgbClr val="004F8A"/>
                </a:solidFill>
                <a:effectLst>
                  <a:reflection blurRad="12700" stA="50000" endPos="50000" dist="5000" dir="5400000" sy="-100000" rotWithShape="0"/>
                </a:effectLst>
                <a:cs typeface="Arial" pitchFamily="34" charset="0"/>
              </a:rPr>
              <a:t>Спасибо за внимание!</a:t>
            </a:r>
            <a:endParaRPr lang="ru-RU" sz="4800" b="1" cap="all" dirty="0">
              <a:ln w="0"/>
              <a:solidFill>
                <a:srgbClr val="004F8A"/>
              </a:solidFill>
              <a:effectLst>
                <a:reflection blurRad="12700" stA="50000" endPos="50000" dist="5000" dir="5400000" sy="-100000" rotWithShape="0"/>
              </a:effectLst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34986" y="2844056"/>
            <a:ext cx="83529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indent="-255588" algn="ctr">
              <a:buFont typeface="Arial" charset="0"/>
              <a:buNone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Готовы ответить на любые вопросы</a:t>
            </a:r>
          </a:p>
          <a:p>
            <a:pPr marL="365125" indent="-255588" algn="ctr">
              <a:buFont typeface="Arial" charset="0"/>
              <a:buNone/>
            </a:pPr>
            <a:endParaRPr lang="ru-RU" sz="2800" dirty="0"/>
          </a:p>
          <a:p>
            <a:pPr marL="365125" indent="-255588" algn="ctr">
              <a:buFont typeface="Arial" charset="0"/>
              <a:buNone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603024, Нижний Новгород, ул. Сеченова, д.2-А</a:t>
            </a:r>
          </a:p>
          <a:p>
            <a:pPr marL="365125" indent="-255588" algn="ctr">
              <a:buFont typeface="Arial" charset="0"/>
              <a:buNone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+7 (831) 432-6687, 432-6688</a:t>
            </a:r>
          </a:p>
          <a:p>
            <a:pPr marL="365125" indent="-255588" algn="ctr">
              <a:buFont typeface="Arial" charset="0"/>
              <a:buNone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+7 (831) 436-0519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факс</a:t>
            </a:r>
          </a:p>
          <a:p>
            <a:pPr marL="365125" indent="-255588" algn="ctr">
              <a:buFont typeface="Arial" charset="0"/>
              <a:buNone/>
            </a:pP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  <a:p>
            <a:pPr marL="365125" indent="-255588" algn="ctr">
              <a:buFont typeface="Arial" charset="0"/>
              <a:buNone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info@tecomgroup.ru</a:t>
            </a:r>
          </a:p>
          <a:p>
            <a:pPr marL="365125" indent="-255588" algn="ctr">
              <a:buFont typeface="Arial" charset="0"/>
              <a:buNone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www.tecomgroup.ru</a:t>
            </a:r>
          </a:p>
        </p:txBody>
      </p:sp>
      <p:pic>
        <p:nvPicPr>
          <p:cNvPr id="10" name="Picture 3" descr="C:\Documents and Settings\yaremchuk.m\Мои документы\Яремчук М\документы\презентации\офоормление\Шаблон_шапка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701463" cy="262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10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yaremchuk.m\Мои документы\Яремчук М\документы\презентации\офоормление\шапка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11"/>
            <a:ext cx="11724387" cy="77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одержимое 2"/>
          <p:cNvSpPr txBox="1">
            <a:spLocks/>
          </p:cNvSpPr>
          <p:nvPr/>
        </p:nvSpPr>
        <p:spPr>
          <a:xfrm>
            <a:off x="90091" y="-4511"/>
            <a:ext cx="11611372" cy="776293"/>
          </a:xfrm>
          <a:prstGeom prst="rect">
            <a:avLst/>
          </a:prstGeom>
        </p:spPr>
        <p:txBody>
          <a:bodyPr vert="horz" lIns="114151" tIns="57076" rIns="114151" bIns="57076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Способы оценки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31" y="2844056"/>
            <a:ext cx="28803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Рисунок 12" descr="Шаблон_волна_сайт и логотип copy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7724604"/>
            <a:ext cx="11701464" cy="555795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31" y="6228432"/>
            <a:ext cx="28803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82179" y="1187872"/>
            <a:ext cx="1015312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Выделяют 2 основных способы оценки качества телевещания:</a:t>
            </a:r>
          </a:p>
          <a:p>
            <a:endParaRPr lang="ru-RU" sz="3200" dirty="0" smtClean="0"/>
          </a:p>
          <a:p>
            <a:r>
              <a:rPr lang="ru-RU" sz="3200" dirty="0" smtClean="0"/>
              <a:t>Объективный – оценка объективных параметром сигнала с использованием математических моделей. В зависимости от степень доступности исходного материала подразделяется на: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Full Reference (</a:t>
            </a:r>
            <a:r>
              <a:rPr lang="ru-RU" sz="3200" dirty="0" smtClean="0"/>
              <a:t>с «полным» источником</a:t>
            </a:r>
            <a:r>
              <a:rPr lang="en-US" sz="3200" dirty="0" smtClean="0"/>
              <a:t>)</a:t>
            </a:r>
            <a:endParaRPr lang="ru-RU" sz="32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Reduced Reference (</a:t>
            </a:r>
            <a:r>
              <a:rPr lang="ru-RU" sz="3200" dirty="0" smtClean="0"/>
              <a:t>с «ограниченным» источником</a:t>
            </a:r>
            <a:r>
              <a:rPr lang="en-US" sz="3200" dirty="0" smtClean="0"/>
              <a:t>)</a:t>
            </a:r>
            <a:endParaRPr lang="ru-RU" sz="32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No Reference (</a:t>
            </a:r>
            <a:r>
              <a:rPr lang="ru-RU" sz="3200" dirty="0" smtClean="0"/>
              <a:t>без источника – «слепая» оценка</a:t>
            </a:r>
            <a:r>
              <a:rPr lang="en-US" sz="3200" dirty="0" smtClean="0"/>
              <a:t>)</a:t>
            </a:r>
            <a:endParaRPr lang="ru-RU" sz="3200" dirty="0"/>
          </a:p>
          <a:p>
            <a:r>
              <a:rPr lang="ru-RU" sz="3200" dirty="0" smtClean="0"/>
              <a:t>Субъективный – оценка производится группой экспертов с использованием рекомендаций и методик с последующим усреднением полученных результатов.</a:t>
            </a:r>
          </a:p>
        </p:txBody>
      </p:sp>
    </p:spTree>
    <p:extLst>
      <p:ext uri="{BB962C8B-B14F-4D97-AF65-F5344CB8AC3E}">
        <p14:creationId xmlns:p14="http://schemas.microsoft.com/office/powerpoint/2010/main" val="164276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yaremchuk.m\Мои документы\Яремчук М\документы\презентации\офоормление\шапка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11"/>
            <a:ext cx="11724387" cy="77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одержимое 2"/>
          <p:cNvSpPr txBox="1">
            <a:spLocks/>
          </p:cNvSpPr>
          <p:nvPr/>
        </p:nvSpPr>
        <p:spPr>
          <a:xfrm>
            <a:off x="90091" y="-4511"/>
            <a:ext cx="11611372" cy="776293"/>
          </a:xfrm>
          <a:prstGeom prst="rect">
            <a:avLst/>
          </a:prstGeom>
        </p:spPr>
        <p:txBody>
          <a:bodyPr vert="horz" lIns="114151" tIns="57076" rIns="114151" bIns="57076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Объективная оценка качества – методики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3" name="Рисунок 12" descr="Шаблон_волна_сайт и логотип copy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724604"/>
            <a:ext cx="11701464" cy="555795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523" y="1060671"/>
            <a:ext cx="6912768" cy="2149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523" y="3276104"/>
            <a:ext cx="7626646" cy="2301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519" y="5937771"/>
            <a:ext cx="7680650" cy="1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0131" y="1475904"/>
            <a:ext cx="331236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400" dirty="0"/>
              <a:t>Full Reference (</a:t>
            </a:r>
            <a:r>
              <a:rPr lang="ru-RU" sz="2400" dirty="0"/>
              <a:t>с «полным» источником</a:t>
            </a:r>
            <a:r>
              <a:rPr lang="en-US" sz="2400" dirty="0" smtClean="0"/>
              <a:t>)</a:t>
            </a:r>
            <a:endParaRPr lang="ru-RU" sz="2400" dirty="0" smtClean="0"/>
          </a:p>
          <a:p>
            <a:pPr marL="457200" indent="-457200">
              <a:buFont typeface="Arial" pitchFamily="34" charset="0"/>
              <a:buChar char="•"/>
            </a:pPr>
            <a:endParaRPr lang="ru-RU" sz="2400" dirty="0"/>
          </a:p>
          <a:p>
            <a:pPr marL="457200" indent="-457200">
              <a:buFont typeface="Arial" pitchFamily="34" charset="0"/>
              <a:buChar char="•"/>
            </a:pPr>
            <a:endParaRPr lang="ru-RU" sz="2400" dirty="0" smtClean="0"/>
          </a:p>
          <a:p>
            <a:pPr marL="457200" indent="-457200">
              <a:buFont typeface="Arial" pitchFamily="34" charset="0"/>
              <a:buChar char="•"/>
            </a:pPr>
            <a:endParaRPr lang="ru-RU" sz="2400" dirty="0"/>
          </a:p>
          <a:p>
            <a:pPr marL="457200" indent="-457200">
              <a:buFont typeface="Arial" pitchFamily="34" charset="0"/>
              <a:buChar char="•"/>
            </a:pPr>
            <a:endParaRPr lang="ru-RU" sz="24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/>
              <a:t>Reduced Reference (</a:t>
            </a:r>
            <a:r>
              <a:rPr lang="ru-RU" sz="2400" dirty="0"/>
              <a:t>с «ограниченным» источником</a:t>
            </a:r>
            <a:r>
              <a:rPr lang="en-US" sz="2400" dirty="0" smtClean="0"/>
              <a:t>)</a:t>
            </a:r>
            <a:endParaRPr lang="ru-RU" sz="2400" dirty="0" smtClean="0"/>
          </a:p>
          <a:p>
            <a:pPr marL="457200" indent="-457200">
              <a:buFont typeface="Arial" pitchFamily="34" charset="0"/>
              <a:buChar char="•"/>
            </a:pPr>
            <a:endParaRPr lang="ru-RU" sz="2400" dirty="0"/>
          </a:p>
          <a:p>
            <a:pPr marL="457200" indent="-457200">
              <a:buFont typeface="Arial" pitchFamily="34" charset="0"/>
              <a:buChar char="•"/>
            </a:pPr>
            <a:endParaRPr lang="ru-RU" sz="2400" dirty="0" smtClean="0"/>
          </a:p>
          <a:p>
            <a:pPr marL="457200" indent="-457200">
              <a:buFont typeface="Arial" pitchFamily="34" charset="0"/>
              <a:buChar char="•"/>
            </a:pPr>
            <a:endParaRPr lang="ru-RU" sz="24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/>
              <a:t>No Reference (</a:t>
            </a:r>
            <a:r>
              <a:rPr lang="ru-RU" sz="2400" dirty="0"/>
              <a:t>без источника – «слепая» оценка</a:t>
            </a:r>
            <a:r>
              <a:rPr lang="en-US" sz="2400" dirty="0"/>
              <a:t>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1450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yaremchuk.m\Мои документы\Яремчук М\документы\презентации\офоормление\шапка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11"/>
            <a:ext cx="11724387" cy="77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одержимое 2"/>
          <p:cNvSpPr txBox="1">
            <a:spLocks/>
          </p:cNvSpPr>
          <p:nvPr/>
        </p:nvSpPr>
        <p:spPr>
          <a:xfrm>
            <a:off x="90091" y="-4511"/>
            <a:ext cx="11611372" cy="776293"/>
          </a:xfrm>
          <a:prstGeom prst="rect">
            <a:avLst/>
          </a:prstGeom>
        </p:spPr>
        <p:txBody>
          <a:bodyPr vert="horz" lIns="114151" tIns="57076" rIns="114151" bIns="57076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Объективная оценка качества параметры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3" name="Рисунок 12" descr="Шаблон_волна_сайт и логотип copy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724604"/>
            <a:ext cx="11701464" cy="5557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82179" y="1187872"/>
            <a:ext cx="1015312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Оценка сравнительных характеристик сигнала: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MSE, SNR/PSNR</a:t>
            </a:r>
            <a:r>
              <a:rPr lang="en-US" sz="3200" dirty="0"/>
              <a:t>, UQI, VQM, PEVQ, SSIM, </a:t>
            </a:r>
            <a:r>
              <a:rPr lang="en-US" sz="3200" dirty="0" err="1"/>
              <a:t>VQuad</a:t>
            </a:r>
            <a:r>
              <a:rPr lang="en-US" sz="3200" dirty="0"/>
              <a:t>-HD, </a:t>
            </a:r>
            <a:r>
              <a:rPr lang="en-US" sz="3200" dirty="0" smtClean="0"/>
              <a:t>CZD </a:t>
            </a:r>
            <a:r>
              <a:rPr lang="ru-RU" sz="3200" dirty="0" smtClean="0"/>
              <a:t>и т.д.</a:t>
            </a:r>
            <a:endParaRPr lang="en-US" sz="3200" dirty="0" smtClean="0"/>
          </a:p>
          <a:p>
            <a:endParaRPr lang="en-US" sz="3200" dirty="0" smtClean="0"/>
          </a:p>
          <a:p>
            <a:r>
              <a:rPr lang="ru-RU" sz="3200" dirty="0" smtClean="0"/>
              <a:t>Перевод полученных объективных значений в субъективные оценки с использованием различных методик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LCC, </a:t>
            </a:r>
            <a:r>
              <a:rPr lang="en-US" sz="3200" dirty="0"/>
              <a:t>Spearman's rank </a:t>
            </a:r>
            <a:r>
              <a:rPr lang="en-US" sz="3200" dirty="0" smtClean="0"/>
              <a:t>correlation, Kurtosis</a:t>
            </a:r>
            <a:r>
              <a:rPr lang="en-US" sz="3200" dirty="0"/>
              <a:t>, </a:t>
            </a:r>
            <a:r>
              <a:rPr lang="en-US" sz="3200" dirty="0" smtClean="0"/>
              <a:t>Kappa </a:t>
            </a:r>
            <a:r>
              <a:rPr lang="en-US" sz="3200" dirty="0"/>
              <a:t>coefficient </a:t>
            </a:r>
            <a:r>
              <a:rPr lang="ru-RU" sz="3200" dirty="0" smtClean="0"/>
              <a:t>и </a:t>
            </a:r>
            <a:r>
              <a:rPr lang="en-US" sz="3200" dirty="0" smtClean="0"/>
              <a:t>Outliers </a:t>
            </a:r>
            <a:r>
              <a:rPr lang="en-US" sz="3200" dirty="0"/>
              <a:t>ratio.</a:t>
            </a:r>
            <a:endParaRPr lang="ru-RU" sz="3200" dirty="0" smtClean="0"/>
          </a:p>
          <a:p>
            <a:endParaRPr lang="ru-RU" sz="3200" dirty="0"/>
          </a:p>
          <a:p>
            <a:r>
              <a:rPr lang="ru-RU" sz="3200" dirty="0" smtClean="0"/>
              <a:t>Рекомендации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/>
              <a:t>ITU-T Rec. J.246 (RR), J.247 (FR) </a:t>
            </a:r>
            <a:r>
              <a:rPr lang="en-US" sz="3200" dirty="0" smtClean="0"/>
              <a:t>and </a:t>
            </a:r>
            <a:r>
              <a:rPr lang="en-US" sz="3200" dirty="0"/>
              <a:t>J.341 (FR HD</a:t>
            </a:r>
            <a:r>
              <a:rPr lang="en-US" sz="3200" dirty="0" smtClean="0"/>
              <a:t>)</a:t>
            </a:r>
            <a:endParaRPr lang="ru-RU" sz="3200" dirty="0" smtClean="0"/>
          </a:p>
        </p:txBody>
      </p:sp>
    </p:spTree>
    <p:extLst>
      <p:ext uri="{BB962C8B-B14F-4D97-AF65-F5344CB8AC3E}">
        <p14:creationId xmlns:p14="http://schemas.microsoft.com/office/powerpoint/2010/main" val="301665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yaremchuk.m\Мои документы\Яремчук М\документы\презентации\офоормление\шапка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11"/>
            <a:ext cx="11724387" cy="77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одержимое 2"/>
          <p:cNvSpPr txBox="1">
            <a:spLocks/>
          </p:cNvSpPr>
          <p:nvPr/>
        </p:nvSpPr>
        <p:spPr>
          <a:xfrm>
            <a:off x="90091" y="-4511"/>
            <a:ext cx="11611372" cy="776293"/>
          </a:xfrm>
          <a:prstGeom prst="rect">
            <a:avLst/>
          </a:prstGeom>
        </p:spPr>
        <p:txBody>
          <a:bodyPr vert="horz" lIns="114151" tIns="57076" rIns="114151" bIns="57076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Субъективная оценка качества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3" name="Рисунок 12" descr="Шаблон_волна_сайт и логотип copy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724604"/>
            <a:ext cx="11701464" cy="5557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82179" y="1187872"/>
            <a:ext cx="1015312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Формирование испытательной системы: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 smtClean="0"/>
              <a:t>Контент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 smtClean="0"/>
              <a:t>Тестовая система (</a:t>
            </a:r>
            <a:r>
              <a:rPr lang="en-US" sz="3200" dirty="0"/>
              <a:t>Hypothetical Reference </a:t>
            </a:r>
            <a:r>
              <a:rPr lang="en-US" sz="3200" dirty="0" smtClean="0"/>
              <a:t>Circuit</a:t>
            </a:r>
            <a:r>
              <a:rPr lang="ru-RU" sz="3200" dirty="0" smtClean="0"/>
              <a:t>)</a:t>
            </a:r>
            <a:endParaRPr lang="en-US" sz="3200" dirty="0"/>
          </a:p>
          <a:p>
            <a:r>
              <a:rPr lang="ru-RU" sz="3200" dirty="0" smtClean="0"/>
              <a:t>Выбор испытательной методики: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/>
              <a:t>  DSCQS, SSCQE, DSCS</a:t>
            </a:r>
          </a:p>
          <a:p>
            <a:r>
              <a:rPr lang="ru-RU" sz="3200" dirty="0" smtClean="0"/>
              <a:t>Выбор экспертов: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 smtClean="0"/>
              <a:t>Рекомендовано не менее 18 экспертов</a:t>
            </a:r>
            <a:endParaRPr lang="en-US" sz="3200" dirty="0"/>
          </a:p>
          <a:p>
            <a:r>
              <a:rPr lang="ru-RU" sz="3200" dirty="0" smtClean="0"/>
              <a:t>Проведение тестирования, </a:t>
            </a:r>
            <a:r>
              <a:rPr lang="ru-RU" sz="3200" dirty="0"/>
              <a:t>с</a:t>
            </a:r>
            <a:r>
              <a:rPr lang="ru-RU" sz="3200" dirty="0" smtClean="0"/>
              <a:t>бор результатов, вычисление показателей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/>
              <a:t>MOS</a:t>
            </a:r>
          </a:p>
          <a:p>
            <a:endParaRPr lang="ru-RU" sz="3200" dirty="0"/>
          </a:p>
          <a:p>
            <a:r>
              <a:rPr lang="ru-RU" sz="3200" dirty="0" smtClean="0"/>
              <a:t>Рекомендации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/>
              <a:t>ITU-R BT.500-12</a:t>
            </a:r>
            <a:endParaRPr lang="ru-RU" sz="3200" dirty="0" smtClean="0"/>
          </a:p>
        </p:txBody>
      </p:sp>
    </p:spTree>
    <p:extLst>
      <p:ext uri="{BB962C8B-B14F-4D97-AF65-F5344CB8AC3E}">
        <p14:creationId xmlns:p14="http://schemas.microsoft.com/office/powerpoint/2010/main" val="188331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yaremchuk.m\Мои документы\Яремчук М\документы\презентации\офоормление\шапка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11"/>
            <a:ext cx="11724387" cy="77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одержимое 2"/>
          <p:cNvSpPr txBox="1">
            <a:spLocks/>
          </p:cNvSpPr>
          <p:nvPr/>
        </p:nvSpPr>
        <p:spPr>
          <a:xfrm>
            <a:off x="90091" y="-4511"/>
            <a:ext cx="11611372" cy="776293"/>
          </a:xfrm>
          <a:prstGeom prst="rect">
            <a:avLst/>
          </a:prstGeom>
        </p:spPr>
        <p:txBody>
          <a:bodyPr vert="horz" lIns="114151" tIns="57076" rIns="114151" bIns="57076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Субъективная оценка качества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3" name="Рисунок 12" descr="Шаблон_волна_сайт и логотип copy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724604"/>
            <a:ext cx="11701464" cy="5557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82179" y="1187872"/>
            <a:ext cx="1015312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Перечень артефактов цифрового видеоизображения: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СЧП, замирание изображения, блочный эффект, мозаичный эффект, эффекта Гиббса, ступенчатый </a:t>
            </a:r>
            <a:r>
              <a:rPr lang="ru-RU" sz="2800" dirty="0"/>
              <a:t>переходов яркости на границах деталей </a:t>
            </a:r>
            <a:r>
              <a:rPr lang="ru-RU" sz="2800" dirty="0" smtClean="0"/>
              <a:t>изображения, размытие </a:t>
            </a:r>
            <a:r>
              <a:rPr lang="ru-RU" sz="2800" dirty="0"/>
              <a:t>мелких деталей </a:t>
            </a:r>
            <a:r>
              <a:rPr lang="ru-RU" sz="2800" dirty="0" smtClean="0"/>
              <a:t>изображения, пропадание мелких </a:t>
            </a:r>
            <a:r>
              <a:rPr lang="ru-RU" sz="2800" dirty="0"/>
              <a:t>деталей </a:t>
            </a:r>
            <a:r>
              <a:rPr lang="ru-RU" sz="2800" dirty="0" smtClean="0"/>
              <a:t>изображения, появление </a:t>
            </a:r>
            <a:r>
              <a:rPr lang="ru-RU" sz="2800" dirty="0"/>
              <a:t>длительно сохраняющегося «следа» за движущимися деталями </a:t>
            </a:r>
            <a:r>
              <a:rPr lang="ru-RU" sz="2800" dirty="0" smtClean="0"/>
              <a:t>изображения, появления </a:t>
            </a:r>
            <a:r>
              <a:rPr lang="ru-RU" sz="2800" dirty="0"/>
              <a:t>паразитных цветов на монохромном </a:t>
            </a:r>
            <a:r>
              <a:rPr lang="ru-RU" sz="2800" dirty="0" smtClean="0"/>
              <a:t>изображении, нарушение </a:t>
            </a:r>
            <a:r>
              <a:rPr lang="ru-RU" sz="2800" dirty="0"/>
              <a:t>плавности фаз движения динамических деталей </a:t>
            </a:r>
            <a:r>
              <a:rPr lang="ru-RU" sz="2800" dirty="0" smtClean="0"/>
              <a:t>изображения</a:t>
            </a:r>
            <a:endParaRPr lang="ru-RU" sz="2800" dirty="0"/>
          </a:p>
          <a:p>
            <a:endParaRPr lang="ru-RU" sz="2800" dirty="0" smtClean="0"/>
          </a:p>
          <a:p>
            <a:r>
              <a:rPr lang="ru-RU" sz="2800" dirty="0" smtClean="0"/>
              <a:t>Часть из перечисленных параметров возможно контролировать с использованием объективных методов оценки, в том числе «слепыми» методами.</a:t>
            </a:r>
          </a:p>
        </p:txBody>
      </p:sp>
    </p:spTree>
    <p:extLst>
      <p:ext uri="{BB962C8B-B14F-4D97-AF65-F5344CB8AC3E}">
        <p14:creationId xmlns:p14="http://schemas.microsoft.com/office/powerpoint/2010/main" val="228155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yaremchuk.m\Мои документы\Яремчук М\документы\презентации\офоормление\шапка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11"/>
            <a:ext cx="11724387" cy="77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82179" y="2123976"/>
            <a:ext cx="184731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90091" y="-4511"/>
            <a:ext cx="11611372" cy="776293"/>
          </a:xfrm>
          <a:prstGeom prst="rect">
            <a:avLst/>
          </a:prstGeom>
        </p:spPr>
        <p:txBody>
          <a:bodyPr vert="horz" lIns="114151" tIns="57076" rIns="114151" bIns="57076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Источники возникновения искажений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3" name="Рисунок 12" descr="Шаблон_волна_сайт и логотип copy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724604"/>
            <a:ext cx="11701464" cy="555795"/>
          </a:xfrm>
          <a:prstGeom prst="rect">
            <a:avLst/>
          </a:prstGeom>
        </p:spPr>
      </p:pic>
      <p:graphicFrame>
        <p:nvGraphicFramePr>
          <p:cNvPr id="24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941844"/>
              </p:ext>
            </p:extLst>
          </p:nvPr>
        </p:nvGraphicFramePr>
        <p:xfrm>
          <a:off x="522139" y="2051968"/>
          <a:ext cx="4896544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Стрелка вправо 10"/>
          <p:cNvSpPr/>
          <p:nvPr/>
        </p:nvSpPr>
        <p:spPr>
          <a:xfrm flipH="1">
            <a:off x="5426963" y="3627478"/>
            <a:ext cx="5752360" cy="122413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Воздействие помех, сбои оборудования,</a:t>
            </a:r>
          </a:p>
          <a:p>
            <a:pPr algn="ctr"/>
            <a:r>
              <a:rPr lang="ru-RU" b="1" i="1" dirty="0" smtClean="0"/>
              <a:t>человеческий фактор</a:t>
            </a:r>
            <a:endParaRPr lang="ru-RU" b="1" i="1" dirty="0"/>
          </a:p>
        </p:txBody>
      </p:sp>
      <p:sp>
        <p:nvSpPr>
          <p:cNvPr id="14" name="Стрелка вправо 13"/>
          <p:cNvSpPr/>
          <p:nvPr/>
        </p:nvSpPr>
        <p:spPr>
          <a:xfrm flipH="1">
            <a:off x="5426963" y="1958184"/>
            <a:ext cx="5752360" cy="122413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Искажения при кодировании</a:t>
            </a:r>
            <a:endParaRPr lang="ru-RU" b="1" i="1" dirty="0"/>
          </a:p>
        </p:txBody>
      </p:sp>
      <p:sp>
        <p:nvSpPr>
          <p:cNvPr id="16" name="Стрелка вправо 15"/>
          <p:cNvSpPr/>
          <p:nvPr/>
        </p:nvSpPr>
        <p:spPr>
          <a:xfrm flipH="1">
            <a:off x="5426963" y="5364336"/>
            <a:ext cx="5752360" cy="122413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Несовершенство алгоритмов декодирования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9946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yaremchuk.m\Мои документы\Яремчук М\документы\презентации\офоормление\шапка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11"/>
            <a:ext cx="11724387" cy="77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одержимое 2"/>
          <p:cNvSpPr txBox="1">
            <a:spLocks/>
          </p:cNvSpPr>
          <p:nvPr/>
        </p:nvSpPr>
        <p:spPr>
          <a:xfrm>
            <a:off x="90091" y="-4511"/>
            <a:ext cx="11611372" cy="776293"/>
          </a:xfrm>
          <a:prstGeom prst="rect">
            <a:avLst/>
          </a:prstGeom>
        </p:spPr>
        <p:txBody>
          <a:bodyPr vert="horz" lIns="114151" tIns="57076" rIns="114151" bIns="57076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Общая структура сети доставки и вещания ТВ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6" name="Рисунок 15" descr="Шаблон_волна_сайт и логотип copy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724604"/>
            <a:ext cx="11701464" cy="555795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531055171"/>
              </p:ext>
            </p:extLst>
          </p:nvPr>
        </p:nvGraphicFramePr>
        <p:xfrm>
          <a:off x="450131" y="971848"/>
          <a:ext cx="11089231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303458824"/>
              </p:ext>
            </p:extLst>
          </p:nvPr>
        </p:nvGraphicFramePr>
        <p:xfrm>
          <a:off x="306116" y="2628031"/>
          <a:ext cx="11089232" cy="4952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312078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74" b="6029"/>
          <a:stretch/>
        </p:blipFill>
        <p:spPr bwMode="auto">
          <a:xfrm>
            <a:off x="10027195" y="6350632"/>
            <a:ext cx="1674268" cy="1966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 descr="C:\Documents and Settings\yaremchuk.m\Мои документы\Яремчук М\документы\презентации\офоормление\шапка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11"/>
            <a:ext cx="11724388" cy="77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одержимое 2"/>
          <p:cNvSpPr txBox="1">
            <a:spLocks/>
          </p:cNvSpPr>
          <p:nvPr/>
        </p:nvSpPr>
        <p:spPr>
          <a:xfrm>
            <a:off x="687540" y="-4511"/>
            <a:ext cx="10787362" cy="776293"/>
          </a:xfrm>
          <a:prstGeom prst="rect">
            <a:avLst/>
          </a:prstGeom>
        </p:spPr>
        <p:txBody>
          <a:bodyPr vert="horz" lIns="114151" tIns="57076" rIns="114151" bIns="57076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Комплексная задача мониторинга качества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Рисунок 7" descr="Шаблон_волна_сайт и логотип copy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7760869"/>
            <a:ext cx="11701464" cy="555795"/>
          </a:xfrm>
          <a:prstGeom prst="rect">
            <a:avLst/>
          </a:prstGeom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087294789"/>
              </p:ext>
            </p:extLst>
          </p:nvPr>
        </p:nvGraphicFramePr>
        <p:xfrm>
          <a:off x="810171" y="971848"/>
          <a:ext cx="9937104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42122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4106</TotalTime>
  <Words>982</Words>
  <Application>Microsoft Office PowerPoint</Application>
  <PresentationFormat>Произвольный</PresentationFormat>
  <Paragraphs>168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TECOM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Maria Yaremchuk</dc:creator>
  <cp:lastModifiedBy>kocheganova</cp:lastModifiedBy>
  <cp:revision>229</cp:revision>
  <cp:lastPrinted>2011-06-22T09:34:52Z</cp:lastPrinted>
  <dcterms:created xsi:type="dcterms:W3CDTF">2011-06-22T08:47:32Z</dcterms:created>
  <dcterms:modified xsi:type="dcterms:W3CDTF">2012-11-14T11:37:18Z</dcterms:modified>
</cp:coreProperties>
</file>